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1" r:id="rId7"/>
    <p:sldId id="261" r:id="rId8"/>
    <p:sldId id="282"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91" r:id="rId27"/>
    <p:sldId id="279" r:id="rId28"/>
    <p:sldId id="283" r:id="rId29"/>
    <p:sldId id="280" r:id="rId30"/>
    <p:sldId id="284" r:id="rId31"/>
    <p:sldId id="285" r:id="rId32"/>
    <p:sldId id="286" r:id="rId33"/>
    <p:sldId id="287" r:id="rId34"/>
    <p:sldId id="288" r:id="rId35"/>
    <p:sldId id="289" r:id="rId36"/>
    <p:sldId id="290" r:id="rId3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DCC224-D746-4B1A-8B52-3DB34FA3BC13}" v="1" dt="2023-07-20T21:55:40.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94" autoAdjust="0"/>
    <p:restoredTop sz="94660"/>
  </p:normalViewPr>
  <p:slideViewPr>
    <p:cSldViewPr snapToGrid="0">
      <p:cViewPr varScale="1">
        <p:scale>
          <a:sx n="124" d="100"/>
          <a:sy n="124" d="100"/>
        </p:scale>
        <p:origin x="3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ezer Rodriguez" userId="7987167ff5089a5b" providerId="LiveId" clId="{AADCC224-D746-4B1A-8B52-3DB34FA3BC13}"/>
    <pc:docChg chg="undo custSel addSld modSld">
      <pc:chgData name="Eliezer Rodriguez" userId="7987167ff5089a5b" providerId="LiveId" clId="{AADCC224-D746-4B1A-8B52-3DB34FA3BC13}" dt="2023-07-20T22:02:34.085" v="31" actId="255"/>
      <pc:docMkLst>
        <pc:docMk/>
      </pc:docMkLst>
      <pc:sldChg chg="modSp mod">
        <pc:chgData name="Eliezer Rodriguez" userId="7987167ff5089a5b" providerId="LiveId" clId="{AADCC224-D746-4B1A-8B52-3DB34FA3BC13}" dt="2023-07-20T21:58:55.489" v="9" actId="20577"/>
        <pc:sldMkLst>
          <pc:docMk/>
          <pc:sldMk cId="1888966620" sldId="260"/>
        </pc:sldMkLst>
        <pc:spChg chg="mod">
          <ac:chgData name="Eliezer Rodriguez" userId="7987167ff5089a5b" providerId="LiveId" clId="{AADCC224-D746-4B1A-8B52-3DB34FA3BC13}" dt="2023-07-20T21:58:55.489" v="9" actId="20577"/>
          <ac:spMkLst>
            <pc:docMk/>
            <pc:sldMk cId="1888966620" sldId="260"/>
            <ac:spMk id="3" creationId="{6B1A3188-446C-ECEF-A516-0F6CCC9EC433}"/>
          </ac:spMkLst>
        </pc:spChg>
      </pc:sldChg>
      <pc:sldChg chg="modSp mod">
        <pc:chgData name="Eliezer Rodriguez" userId="7987167ff5089a5b" providerId="LiveId" clId="{AADCC224-D746-4B1A-8B52-3DB34FA3BC13}" dt="2023-07-20T22:01:55.151" v="26" actId="255"/>
        <pc:sldMkLst>
          <pc:docMk/>
          <pc:sldMk cId="2885532226" sldId="278"/>
        </pc:sldMkLst>
        <pc:spChg chg="mod">
          <ac:chgData name="Eliezer Rodriguez" userId="7987167ff5089a5b" providerId="LiveId" clId="{AADCC224-D746-4B1A-8B52-3DB34FA3BC13}" dt="2023-07-20T22:01:55.151" v="26" actId="255"/>
          <ac:spMkLst>
            <pc:docMk/>
            <pc:sldMk cId="2885532226" sldId="278"/>
            <ac:spMk id="3" creationId="{EFB5791F-4B28-9F4F-6629-72905E9D0A50}"/>
          </ac:spMkLst>
        </pc:spChg>
      </pc:sldChg>
      <pc:sldChg chg="modSp mod">
        <pc:chgData name="Eliezer Rodriguez" userId="7987167ff5089a5b" providerId="LiveId" clId="{AADCC224-D746-4B1A-8B52-3DB34FA3BC13}" dt="2023-07-20T20:21:06.715" v="6" actId="20577"/>
        <pc:sldMkLst>
          <pc:docMk/>
          <pc:sldMk cId="204786495" sldId="290"/>
        </pc:sldMkLst>
        <pc:spChg chg="mod">
          <ac:chgData name="Eliezer Rodriguez" userId="7987167ff5089a5b" providerId="LiveId" clId="{AADCC224-D746-4B1A-8B52-3DB34FA3BC13}" dt="2023-07-20T20:21:06.715" v="6" actId="20577"/>
          <ac:spMkLst>
            <pc:docMk/>
            <pc:sldMk cId="204786495" sldId="290"/>
            <ac:spMk id="3" creationId="{C2901192-EE88-CBFB-46A2-1B6133E639D4}"/>
          </ac:spMkLst>
        </pc:spChg>
      </pc:sldChg>
      <pc:sldChg chg="addSp modSp new mod setBg">
        <pc:chgData name="Eliezer Rodriguez" userId="7987167ff5089a5b" providerId="LiveId" clId="{AADCC224-D746-4B1A-8B52-3DB34FA3BC13}" dt="2023-07-20T22:02:34.085" v="31" actId="255"/>
        <pc:sldMkLst>
          <pc:docMk/>
          <pc:sldMk cId="1570034640" sldId="291"/>
        </pc:sldMkLst>
        <pc:spChg chg="mod">
          <ac:chgData name="Eliezer Rodriguez" userId="7987167ff5089a5b" providerId="LiveId" clId="{AADCC224-D746-4B1A-8B52-3DB34FA3BC13}" dt="2023-07-20T22:01:21.436" v="21" actId="113"/>
          <ac:spMkLst>
            <pc:docMk/>
            <pc:sldMk cId="1570034640" sldId="291"/>
            <ac:spMk id="2" creationId="{DEAE66B0-5FF9-DBB7-9CDC-5FEF1DADD92F}"/>
          </ac:spMkLst>
        </pc:spChg>
        <pc:spChg chg="mod">
          <ac:chgData name="Eliezer Rodriguez" userId="7987167ff5089a5b" providerId="LiveId" clId="{AADCC224-D746-4B1A-8B52-3DB34FA3BC13}" dt="2023-07-20T22:02:34.085" v="31" actId="255"/>
          <ac:spMkLst>
            <pc:docMk/>
            <pc:sldMk cId="1570034640" sldId="291"/>
            <ac:spMk id="3" creationId="{06249F78-251B-07E4-13C2-DD9D4DEDD105}"/>
          </ac:spMkLst>
        </pc:spChg>
        <pc:spChg chg="add">
          <ac:chgData name="Eliezer Rodriguez" userId="7987167ff5089a5b" providerId="LiveId" clId="{AADCC224-D746-4B1A-8B52-3DB34FA3BC13}" dt="2023-07-20T22:00:04.803" v="11" actId="26606"/>
          <ac:spMkLst>
            <pc:docMk/>
            <pc:sldMk cId="1570034640" sldId="291"/>
            <ac:spMk id="8" creationId="{C9A36457-A5F4-4103-A443-02581C09185B}"/>
          </ac:spMkLst>
        </pc:spChg>
        <pc:spChg chg="add">
          <ac:chgData name="Eliezer Rodriguez" userId="7987167ff5089a5b" providerId="LiveId" clId="{AADCC224-D746-4B1A-8B52-3DB34FA3BC13}" dt="2023-07-20T22:00:04.803" v="11" actId="26606"/>
          <ac:spMkLst>
            <pc:docMk/>
            <pc:sldMk cId="1570034640" sldId="291"/>
            <ac:spMk id="10" creationId="{DC5FB7E8-B636-40FA-BE8D-48145C0F5C57}"/>
          </ac:spMkLst>
        </pc:spChg>
        <pc:spChg chg="add">
          <ac:chgData name="Eliezer Rodriguez" userId="7987167ff5089a5b" providerId="LiveId" clId="{AADCC224-D746-4B1A-8B52-3DB34FA3BC13}" dt="2023-07-20T22:00:04.803" v="11" actId="26606"/>
          <ac:spMkLst>
            <pc:docMk/>
            <pc:sldMk cId="1570034640" sldId="291"/>
            <ac:spMk id="12" creationId="{142DCE2C-2863-46FA-9BE7-24365A24D9BA}"/>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svg"/><Relationship Id="rId1" Type="http://schemas.openxmlformats.org/officeDocument/2006/relationships/image" Target="../media/image12.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svg"/><Relationship Id="rId1" Type="http://schemas.openxmlformats.org/officeDocument/2006/relationships/image" Target="../media/image14.png"/><Relationship Id="rId6" Type="http://schemas.openxmlformats.org/officeDocument/2006/relationships/image" Target="../media/image22.svg"/><Relationship Id="rId5" Type="http://schemas.openxmlformats.org/officeDocument/2006/relationships/image" Target="../media/image16.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D1775-4CEC-4B6A-A100-CB9C5650B53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2F090E2-2222-4DB4-B591-FFD21F6A3D93}">
      <dgm:prSet custT="1"/>
      <dgm:spPr/>
      <dgm:t>
        <a:bodyPr/>
        <a:lstStyle/>
        <a:p>
          <a:pPr>
            <a:lnSpc>
              <a:spcPct val="100000"/>
            </a:lnSpc>
          </a:pPr>
          <a:r>
            <a:rPr lang="es-PR" sz="6000" dirty="0"/>
            <a:t>Gálatas 5: 22 26</a:t>
          </a:r>
          <a:endParaRPr lang="en-US" sz="6000" dirty="0"/>
        </a:p>
      </dgm:t>
    </dgm:pt>
    <dgm:pt modelId="{41879F7B-911C-4A35-973C-B1FCC5B12048}" type="parTrans" cxnId="{854739C9-9AC8-4D59-B841-38678E3AC3F4}">
      <dgm:prSet/>
      <dgm:spPr/>
      <dgm:t>
        <a:bodyPr/>
        <a:lstStyle/>
        <a:p>
          <a:endParaRPr lang="en-US"/>
        </a:p>
      </dgm:t>
    </dgm:pt>
    <dgm:pt modelId="{70323B19-EF8B-4BB1-8798-128C347B2ED5}" type="sibTrans" cxnId="{854739C9-9AC8-4D59-B841-38678E3AC3F4}">
      <dgm:prSet/>
      <dgm:spPr/>
      <dgm:t>
        <a:bodyPr/>
        <a:lstStyle/>
        <a:p>
          <a:endParaRPr lang="en-US"/>
        </a:p>
      </dgm:t>
    </dgm:pt>
    <dgm:pt modelId="{E2267BA9-186B-4528-A53F-299177501B3F}">
      <dgm:prSet custT="1"/>
      <dgm:spPr/>
      <dgm:t>
        <a:bodyPr/>
        <a:lstStyle/>
        <a:p>
          <a:pPr>
            <a:lnSpc>
              <a:spcPct val="100000"/>
            </a:lnSpc>
          </a:pPr>
          <a:r>
            <a:rPr lang="es-ES" sz="3200" dirty="0"/>
            <a:t>“22 En cambio, el fruto del Espíritu es amor, alegría, paz, paciencia, amabilidad, bondad, fidelidad, 23 humildad y dominio propio. No hay ley que condene estas cosas. </a:t>
          </a:r>
          <a:endParaRPr lang="en-US" sz="3200" dirty="0"/>
        </a:p>
      </dgm:t>
    </dgm:pt>
    <dgm:pt modelId="{7A3A49E9-519E-4E8F-8CF1-09F7846190FD}" type="parTrans" cxnId="{DA8056AD-7126-402B-8432-50BE9EC714EB}">
      <dgm:prSet/>
      <dgm:spPr/>
      <dgm:t>
        <a:bodyPr/>
        <a:lstStyle/>
        <a:p>
          <a:endParaRPr lang="en-US"/>
        </a:p>
      </dgm:t>
    </dgm:pt>
    <dgm:pt modelId="{0E76B1B4-093E-4FB1-B3BA-C0676F13E33A}" type="sibTrans" cxnId="{DA8056AD-7126-402B-8432-50BE9EC714EB}">
      <dgm:prSet/>
      <dgm:spPr/>
      <dgm:t>
        <a:bodyPr/>
        <a:lstStyle/>
        <a:p>
          <a:endParaRPr lang="en-US"/>
        </a:p>
      </dgm:t>
    </dgm:pt>
    <dgm:pt modelId="{76592F17-05D9-4E70-B2CF-1FB6EC81D43E}" type="pres">
      <dgm:prSet presAssocID="{CD9D1775-4CEC-4B6A-A100-CB9C5650B53D}" presName="root" presStyleCnt="0">
        <dgm:presLayoutVars>
          <dgm:dir/>
          <dgm:resizeHandles val="exact"/>
        </dgm:presLayoutVars>
      </dgm:prSet>
      <dgm:spPr/>
      <dgm:t>
        <a:bodyPr/>
        <a:lstStyle/>
        <a:p>
          <a:endParaRPr lang="es-PR"/>
        </a:p>
      </dgm:t>
    </dgm:pt>
    <dgm:pt modelId="{8544DC49-7466-466F-ADD8-7BD8C2147B42}" type="pres">
      <dgm:prSet presAssocID="{B2F090E2-2222-4DB4-B591-FFD21F6A3D93}" presName="compNode" presStyleCnt="0"/>
      <dgm:spPr/>
    </dgm:pt>
    <dgm:pt modelId="{5804142F-DDA9-48B0-B370-6255C7232ED6}" type="pres">
      <dgm:prSet presAssocID="{B2F090E2-2222-4DB4-B591-FFD21F6A3D93}" presName="bgRect" presStyleLbl="bgShp" presStyleIdx="0" presStyleCnt="2" custLinFactNeighborX="1430" custLinFactNeighborY="11430"/>
      <dgm:spPr/>
    </dgm:pt>
    <dgm:pt modelId="{6E304C8D-E5D4-4BC4-8B10-8789A2A8CED0}" type="pres">
      <dgm:prSet presAssocID="{B2F090E2-2222-4DB4-B591-FFD21F6A3D9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Prayer Candle"/>
        </a:ext>
      </dgm:extLst>
    </dgm:pt>
    <dgm:pt modelId="{59E7F9B9-1687-4E3E-80B8-A00787F31F36}" type="pres">
      <dgm:prSet presAssocID="{B2F090E2-2222-4DB4-B591-FFD21F6A3D93}" presName="spaceRect" presStyleCnt="0"/>
      <dgm:spPr/>
    </dgm:pt>
    <dgm:pt modelId="{7FE099B0-F5EA-4624-9D4D-9B47565BA751}" type="pres">
      <dgm:prSet presAssocID="{B2F090E2-2222-4DB4-B591-FFD21F6A3D93}" presName="parTx" presStyleLbl="revTx" presStyleIdx="0" presStyleCnt="2">
        <dgm:presLayoutVars>
          <dgm:chMax val="0"/>
          <dgm:chPref val="0"/>
        </dgm:presLayoutVars>
      </dgm:prSet>
      <dgm:spPr/>
      <dgm:t>
        <a:bodyPr/>
        <a:lstStyle/>
        <a:p>
          <a:endParaRPr lang="es-PR"/>
        </a:p>
      </dgm:t>
    </dgm:pt>
    <dgm:pt modelId="{B375DABF-F6DF-4FDF-B310-AC45DE875693}" type="pres">
      <dgm:prSet presAssocID="{70323B19-EF8B-4BB1-8798-128C347B2ED5}" presName="sibTrans" presStyleCnt="0"/>
      <dgm:spPr/>
    </dgm:pt>
    <dgm:pt modelId="{EE3F801B-4256-4574-86EB-A21E1E2E03EE}" type="pres">
      <dgm:prSet presAssocID="{E2267BA9-186B-4528-A53F-299177501B3F}" presName="compNode" presStyleCnt="0"/>
      <dgm:spPr/>
    </dgm:pt>
    <dgm:pt modelId="{C2D13CEF-090A-4706-BDB0-C810196F0772}" type="pres">
      <dgm:prSet presAssocID="{E2267BA9-186B-4528-A53F-299177501B3F}" presName="bgRect" presStyleLbl="bgShp" presStyleIdx="1" presStyleCnt="2"/>
      <dgm:spPr/>
    </dgm:pt>
    <dgm:pt modelId="{005CE0FD-DAD3-4259-980B-800497ED1C14}" type="pres">
      <dgm:prSet presAssocID="{E2267BA9-186B-4528-A53F-299177501B3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Megaphone"/>
        </a:ext>
      </dgm:extLst>
    </dgm:pt>
    <dgm:pt modelId="{597E6590-8F82-40FD-92BA-9215FC77CD03}" type="pres">
      <dgm:prSet presAssocID="{E2267BA9-186B-4528-A53F-299177501B3F}" presName="spaceRect" presStyleCnt="0"/>
      <dgm:spPr/>
    </dgm:pt>
    <dgm:pt modelId="{BDD21E00-C170-4EE0-B95B-ABC077981767}" type="pres">
      <dgm:prSet presAssocID="{E2267BA9-186B-4528-A53F-299177501B3F}" presName="parTx" presStyleLbl="revTx" presStyleIdx="1" presStyleCnt="2">
        <dgm:presLayoutVars>
          <dgm:chMax val="0"/>
          <dgm:chPref val="0"/>
        </dgm:presLayoutVars>
      </dgm:prSet>
      <dgm:spPr/>
      <dgm:t>
        <a:bodyPr/>
        <a:lstStyle/>
        <a:p>
          <a:endParaRPr lang="es-PR"/>
        </a:p>
      </dgm:t>
    </dgm:pt>
  </dgm:ptLst>
  <dgm:cxnLst>
    <dgm:cxn modelId="{DA8056AD-7126-402B-8432-50BE9EC714EB}" srcId="{CD9D1775-4CEC-4B6A-A100-CB9C5650B53D}" destId="{E2267BA9-186B-4528-A53F-299177501B3F}" srcOrd="1" destOrd="0" parTransId="{7A3A49E9-519E-4E8F-8CF1-09F7846190FD}" sibTransId="{0E76B1B4-093E-4FB1-B3BA-C0676F13E33A}"/>
    <dgm:cxn modelId="{C672F870-6194-4670-AE1E-A29492C9C132}" type="presOf" srcId="{CD9D1775-4CEC-4B6A-A100-CB9C5650B53D}" destId="{76592F17-05D9-4E70-B2CF-1FB6EC81D43E}" srcOrd="0" destOrd="0" presId="urn:microsoft.com/office/officeart/2018/2/layout/IconVerticalSolidList"/>
    <dgm:cxn modelId="{62167DA6-4F73-4517-9107-AA7AE5E89185}" type="presOf" srcId="{B2F090E2-2222-4DB4-B591-FFD21F6A3D93}" destId="{7FE099B0-F5EA-4624-9D4D-9B47565BA751}" srcOrd="0" destOrd="0" presId="urn:microsoft.com/office/officeart/2018/2/layout/IconVerticalSolidList"/>
    <dgm:cxn modelId="{854739C9-9AC8-4D59-B841-38678E3AC3F4}" srcId="{CD9D1775-4CEC-4B6A-A100-CB9C5650B53D}" destId="{B2F090E2-2222-4DB4-B591-FFD21F6A3D93}" srcOrd="0" destOrd="0" parTransId="{41879F7B-911C-4A35-973C-B1FCC5B12048}" sibTransId="{70323B19-EF8B-4BB1-8798-128C347B2ED5}"/>
    <dgm:cxn modelId="{B7C6E283-235D-4D7E-8B6A-D4309036CF9C}" type="presOf" srcId="{E2267BA9-186B-4528-A53F-299177501B3F}" destId="{BDD21E00-C170-4EE0-B95B-ABC077981767}" srcOrd="0" destOrd="0" presId="urn:microsoft.com/office/officeart/2018/2/layout/IconVerticalSolidList"/>
    <dgm:cxn modelId="{4CA65400-3BDB-46AB-A5A5-DB42761E1E8A}" type="presParOf" srcId="{76592F17-05D9-4E70-B2CF-1FB6EC81D43E}" destId="{8544DC49-7466-466F-ADD8-7BD8C2147B42}" srcOrd="0" destOrd="0" presId="urn:microsoft.com/office/officeart/2018/2/layout/IconVerticalSolidList"/>
    <dgm:cxn modelId="{4D5FA5D6-D620-489E-BFA8-06D371B157FC}" type="presParOf" srcId="{8544DC49-7466-466F-ADD8-7BD8C2147B42}" destId="{5804142F-DDA9-48B0-B370-6255C7232ED6}" srcOrd="0" destOrd="0" presId="urn:microsoft.com/office/officeart/2018/2/layout/IconVerticalSolidList"/>
    <dgm:cxn modelId="{89C255D1-6E93-4CCF-B5DA-E54CCD3B26A3}" type="presParOf" srcId="{8544DC49-7466-466F-ADD8-7BD8C2147B42}" destId="{6E304C8D-E5D4-4BC4-8B10-8789A2A8CED0}" srcOrd="1" destOrd="0" presId="urn:microsoft.com/office/officeart/2018/2/layout/IconVerticalSolidList"/>
    <dgm:cxn modelId="{EE14F145-B598-41B9-89AE-BFAEBA68F229}" type="presParOf" srcId="{8544DC49-7466-466F-ADD8-7BD8C2147B42}" destId="{59E7F9B9-1687-4E3E-80B8-A00787F31F36}" srcOrd="2" destOrd="0" presId="urn:microsoft.com/office/officeart/2018/2/layout/IconVerticalSolidList"/>
    <dgm:cxn modelId="{3CE49E28-DA6F-4E34-8F64-500E57C4680D}" type="presParOf" srcId="{8544DC49-7466-466F-ADD8-7BD8C2147B42}" destId="{7FE099B0-F5EA-4624-9D4D-9B47565BA751}" srcOrd="3" destOrd="0" presId="urn:microsoft.com/office/officeart/2018/2/layout/IconVerticalSolidList"/>
    <dgm:cxn modelId="{F4E353B3-8949-42F5-A74E-1714C4A753AF}" type="presParOf" srcId="{76592F17-05D9-4E70-B2CF-1FB6EC81D43E}" destId="{B375DABF-F6DF-4FDF-B310-AC45DE875693}" srcOrd="1" destOrd="0" presId="urn:microsoft.com/office/officeart/2018/2/layout/IconVerticalSolidList"/>
    <dgm:cxn modelId="{68224CB9-F2B2-4D4E-A40B-C9624C388ACC}" type="presParOf" srcId="{76592F17-05D9-4E70-B2CF-1FB6EC81D43E}" destId="{EE3F801B-4256-4574-86EB-A21E1E2E03EE}" srcOrd="2" destOrd="0" presId="urn:microsoft.com/office/officeart/2018/2/layout/IconVerticalSolidList"/>
    <dgm:cxn modelId="{70B4EEA8-2FFA-42A9-AA0C-52E46038E81D}" type="presParOf" srcId="{EE3F801B-4256-4574-86EB-A21E1E2E03EE}" destId="{C2D13CEF-090A-4706-BDB0-C810196F0772}" srcOrd="0" destOrd="0" presId="urn:microsoft.com/office/officeart/2018/2/layout/IconVerticalSolidList"/>
    <dgm:cxn modelId="{B5DD928A-6CCF-4784-8601-CA3BD63B60EF}" type="presParOf" srcId="{EE3F801B-4256-4574-86EB-A21E1E2E03EE}" destId="{005CE0FD-DAD3-4259-980B-800497ED1C14}" srcOrd="1" destOrd="0" presId="urn:microsoft.com/office/officeart/2018/2/layout/IconVerticalSolidList"/>
    <dgm:cxn modelId="{33378136-AE9F-4253-9CAB-3656DA3CFB99}" type="presParOf" srcId="{EE3F801B-4256-4574-86EB-A21E1E2E03EE}" destId="{597E6590-8F82-40FD-92BA-9215FC77CD03}" srcOrd="2" destOrd="0" presId="urn:microsoft.com/office/officeart/2018/2/layout/IconVerticalSolidList"/>
    <dgm:cxn modelId="{94209B2F-193A-4E71-84E5-715FFF9ADB29}" type="presParOf" srcId="{EE3F801B-4256-4574-86EB-A21E1E2E03EE}" destId="{BDD21E00-C170-4EE0-B95B-ABC07798176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BF5990-984A-4A8A-BC14-393937BA23F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C540016-B40F-494A-A3E5-406EF259F830}">
      <dgm:prSet custT="1"/>
      <dgm:spPr/>
      <dgm:t>
        <a:bodyPr/>
        <a:lstStyle/>
        <a:p>
          <a:pPr>
            <a:lnSpc>
              <a:spcPct val="100000"/>
            </a:lnSpc>
          </a:pPr>
          <a:r>
            <a:rPr lang="es-ES" sz="2800" dirty="0"/>
            <a:t>Cuando vivimos conforme a los frutos del Espíritu, tendremos el carácter de Cristo. </a:t>
          </a:r>
          <a:endParaRPr lang="en-US" sz="2800" dirty="0"/>
        </a:p>
      </dgm:t>
    </dgm:pt>
    <dgm:pt modelId="{2C1E88FF-847A-4F77-9BFD-BD5D0C7B120B}" type="parTrans" cxnId="{982F758F-1B88-4BBC-BD08-EF67F1B8FF86}">
      <dgm:prSet/>
      <dgm:spPr/>
      <dgm:t>
        <a:bodyPr/>
        <a:lstStyle/>
        <a:p>
          <a:endParaRPr lang="en-US"/>
        </a:p>
      </dgm:t>
    </dgm:pt>
    <dgm:pt modelId="{C731AE9E-7696-4BC2-90F4-E6083A60B291}" type="sibTrans" cxnId="{982F758F-1B88-4BBC-BD08-EF67F1B8FF86}">
      <dgm:prSet/>
      <dgm:spPr/>
      <dgm:t>
        <a:bodyPr/>
        <a:lstStyle/>
        <a:p>
          <a:endParaRPr lang="en-US"/>
        </a:p>
      </dgm:t>
    </dgm:pt>
    <dgm:pt modelId="{05260ABC-FF29-4024-BDF9-EBF397DA0FFE}">
      <dgm:prSet custT="1"/>
      <dgm:spPr/>
      <dgm:t>
        <a:bodyPr/>
        <a:lstStyle/>
        <a:p>
          <a:pPr>
            <a:lnSpc>
              <a:spcPct val="100000"/>
            </a:lnSpc>
          </a:pPr>
          <a:r>
            <a:rPr lang="es-ES" sz="3200" dirty="0"/>
            <a:t>La ética cristiana tiene que ver con el carácter, la conducta y el sentido del deber.</a:t>
          </a:r>
          <a:endParaRPr lang="en-US" sz="3200" dirty="0"/>
        </a:p>
      </dgm:t>
    </dgm:pt>
    <dgm:pt modelId="{B68C73B3-CE28-44DD-BEEC-889AA3512F7E}" type="parTrans" cxnId="{A5B02427-263F-40AA-9EE8-850575C3FCAF}">
      <dgm:prSet/>
      <dgm:spPr/>
      <dgm:t>
        <a:bodyPr/>
        <a:lstStyle/>
        <a:p>
          <a:endParaRPr lang="en-US"/>
        </a:p>
      </dgm:t>
    </dgm:pt>
    <dgm:pt modelId="{9EDF5900-BDC2-4B1D-B575-506A80A05E66}" type="sibTrans" cxnId="{A5B02427-263F-40AA-9EE8-850575C3FCAF}">
      <dgm:prSet/>
      <dgm:spPr/>
      <dgm:t>
        <a:bodyPr/>
        <a:lstStyle/>
        <a:p>
          <a:endParaRPr lang="en-US"/>
        </a:p>
      </dgm:t>
    </dgm:pt>
    <dgm:pt modelId="{96A87742-1CDF-4156-9F8E-149C725377A3}">
      <dgm:prSet custT="1"/>
      <dgm:spPr/>
      <dgm:t>
        <a:bodyPr/>
        <a:lstStyle/>
        <a:p>
          <a:pPr>
            <a:lnSpc>
              <a:spcPct val="100000"/>
            </a:lnSpc>
          </a:pPr>
          <a:r>
            <a:rPr lang="es-ES" sz="2800" dirty="0"/>
            <a:t>Los principios de la ética cristiana no provienen del razonamiento humano ni de la cultura del momento, sino de la revelación de Dios dada al hombre. </a:t>
          </a:r>
          <a:endParaRPr lang="en-US" sz="2800" dirty="0"/>
        </a:p>
      </dgm:t>
    </dgm:pt>
    <dgm:pt modelId="{4C766827-D7DE-40CB-90A1-0F57313A8EAC}" type="parTrans" cxnId="{DEE455F8-209C-4194-8AD9-4C4536240267}">
      <dgm:prSet/>
      <dgm:spPr/>
      <dgm:t>
        <a:bodyPr/>
        <a:lstStyle/>
        <a:p>
          <a:endParaRPr lang="en-US"/>
        </a:p>
      </dgm:t>
    </dgm:pt>
    <dgm:pt modelId="{6ECBBBAB-661E-4DE4-A0AF-8EC852D55425}" type="sibTrans" cxnId="{DEE455F8-209C-4194-8AD9-4C4536240267}">
      <dgm:prSet/>
      <dgm:spPr/>
      <dgm:t>
        <a:bodyPr/>
        <a:lstStyle/>
        <a:p>
          <a:endParaRPr lang="en-US"/>
        </a:p>
      </dgm:t>
    </dgm:pt>
    <dgm:pt modelId="{EC289D1F-2B80-49D4-9ECD-70E2784C38A2}" type="pres">
      <dgm:prSet presAssocID="{48BF5990-984A-4A8A-BC14-393937BA23F1}" presName="root" presStyleCnt="0">
        <dgm:presLayoutVars>
          <dgm:dir/>
          <dgm:resizeHandles val="exact"/>
        </dgm:presLayoutVars>
      </dgm:prSet>
      <dgm:spPr/>
      <dgm:t>
        <a:bodyPr/>
        <a:lstStyle/>
        <a:p>
          <a:endParaRPr lang="es-PR"/>
        </a:p>
      </dgm:t>
    </dgm:pt>
    <dgm:pt modelId="{28A2A859-3A86-4929-BDFD-FEB420A75095}" type="pres">
      <dgm:prSet presAssocID="{5C540016-B40F-494A-A3E5-406EF259F830}" presName="compNode" presStyleCnt="0"/>
      <dgm:spPr/>
    </dgm:pt>
    <dgm:pt modelId="{D972BB68-B19D-41E1-B01F-51AD77095521}" type="pres">
      <dgm:prSet presAssocID="{5C540016-B40F-494A-A3E5-406EF259F830}" presName="bgRect" presStyleLbl="bgShp" presStyleIdx="0" presStyleCnt="3"/>
      <dgm:spPr/>
    </dgm:pt>
    <dgm:pt modelId="{13E053A3-E204-43EC-983C-951E91351DBC}" type="pres">
      <dgm:prSet presAssocID="{5C540016-B40F-494A-A3E5-406EF259F83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Fruit Bowl"/>
        </a:ext>
      </dgm:extLst>
    </dgm:pt>
    <dgm:pt modelId="{5665BBBF-6074-4CA8-AD58-DFC701E83979}" type="pres">
      <dgm:prSet presAssocID="{5C540016-B40F-494A-A3E5-406EF259F830}" presName="spaceRect" presStyleCnt="0"/>
      <dgm:spPr/>
    </dgm:pt>
    <dgm:pt modelId="{9725DA91-5621-4D3B-BB58-B626348DC21C}" type="pres">
      <dgm:prSet presAssocID="{5C540016-B40F-494A-A3E5-406EF259F830}" presName="parTx" presStyleLbl="revTx" presStyleIdx="0" presStyleCnt="3">
        <dgm:presLayoutVars>
          <dgm:chMax val="0"/>
          <dgm:chPref val="0"/>
        </dgm:presLayoutVars>
      </dgm:prSet>
      <dgm:spPr/>
      <dgm:t>
        <a:bodyPr/>
        <a:lstStyle/>
        <a:p>
          <a:endParaRPr lang="es-PR"/>
        </a:p>
      </dgm:t>
    </dgm:pt>
    <dgm:pt modelId="{51720516-F918-43F3-B88C-F4A378BA4D0C}" type="pres">
      <dgm:prSet presAssocID="{C731AE9E-7696-4BC2-90F4-E6083A60B291}" presName="sibTrans" presStyleCnt="0"/>
      <dgm:spPr/>
    </dgm:pt>
    <dgm:pt modelId="{25A4D1F1-0860-4A6D-9155-C44779830A4F}" type="pres">
      <dgm:prSet presAssocID="{05260ABC-FF29-4024-BDF9-EBF397DA0FFE}" presName="compNode" presStyleCnt="0"/>
      <dgm:spPr/>
    </dgm:pt>
    <dgm:pt modelId="{99ED5CFC-64F2-4F49-9332-7223810D0C06}" type="pres">
      <dgm:prSet presAssocID="{05260ABC-FF29-4024-BDF9-EBF397DA0FFE}" presName="bgRect" presStyleLbl="bgShp" presStyleIdx="1" presStyleCnt="3"/>
      <dgm:spPr/>
    </dgm:pt>
    <dgm:pt modelId="{75628350-85A5-423B-AFEF-5C23FBE47DD8}" type="pres">
      <dgm:prSet presAssocID="{05260ABC-FF29-4024-BDF9-EBF397DA0FF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Scales of Justice"/>
        </a:ext>
      </dgm:extLst>
    </dgm:pt>
    <dgm:pt modelId="{EDFB60EB-E1C2-4A75-963D-AA2EFE267B75}" type="pres">
      <dgm:prSet presAssocID="{05260ABC-FF29-4024-BDF9-EBF397DA0FFE}" presName="spaceRect" presStyleCnt="0"/>
      <dgm:spPr/>
    </dgm:pt>
    <dgm:pt modelId="{51C6B639-CAFC-4C33-91F0-8674BA06E25A}" type="pres">
      <dgm:prSet presAssocID="{05260ABC-FF29-4024-BDF9-EBF397DA0FFE}" presName="parTx" presStyleLbl="revTx" presStyleIdx="1" presStyleCnt="3">
        <dgm:presLayoutVars>
          <dgm:chMax val="0"/>
          <dgm:chPref val="0"/>
        </dgm:presLayoutVars>
      </dgm:prSet>
      <dgm:spPr/>
      <dgm:t>
        <a:bodyPr/>
        <a:lstStyle/>
        <a:p>
          <a:endParaRPr lang="es-PR"/>
        </a:p>
      </dgm:t>
    </dgm:pt>
    <dgm:pt modelId="{280FDFB9-D4D4-486F-9C83-AD9AA165DEED}" type="pres">
      <dgm:prSet presAssocID="{9EDF5900-BDC2-4B1D-B575-506A80A05E66}" presName="sibTrans" presStyleCnt="0"/>
      <dgm:spPr/>
    </dgm:pt>
    <dgm:pt modelId="{5C199CF9-797F-4BB3-B492-5E26A53CEA08}" type="pres">
      <dgm:prSet presAssocID="{96A87742-1CDF-4156-9F8E-149C725377A3}" presName="compNode" presStyleCnt="0"/>
      <dgm:spPr/>
    </dgm:pt>
    <dgm:pt modelId="{D2EC0F3D-8A5F-4C99-AF1F-B927A1CDC130}" type="pres">
      <dgm:prSet presAssocID="{96A87742-1CDF-4156-9F8E-149C725377A3}" presName="bgRect" presStyleLbl="bgShp" presStyleIdx="2" presStyleCnt="3"/>
      <dgm:spPr/>
    </dgm:pt>
    <dgm:pt modelId="{6E96882E-3E48-4DA6-9DA5-02DCF6E76B56}" type="pres">
      <dgm:prSet presAssocID="{96A87742-1CDF-4156-9F8E-149C725377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Questions"/>
        </a:ext>
      </dgm:extLst>
    </dgm:pt>
    <dgm:pt modelId="{9F987A3C-C354-47F3-AE1C-47FEF0D94171}" type="pres">
      <dgm:prSet presAssocID="{96A87742-1CDF-4156-9F8E-149C725377A3}" presName="spaceRect" presStyleCnt="0"/>
      <dgm:spPr/>
    </dgm:pt>
    <dgm:pt modelId="{09844141-18F9-429C-BAD7-650B53F7E87D}" type="pres">
      <dgm:prSet presAssocID="{96A87742-1CDF-4156-9F8E-149C725377A3}" presName="parTx" presStyleLbl="revTx" presStyleIdx="2" presStyleCnt="3">
        <dgm:presLayoutVars>
          <dgm:chMax val="0"/>
          <dgm:chPref val="0"/>
        </dgm:presLayoutVars>
      </dgm:prSet>
      <dgm:spPr/>
      <dgm:t>
        <a:bodyPr/>
        <a:lstStyle/>
        <a:p>
          <a:endParaRPr lang="es-PR"/>
        </a:p>
      </dgm:t>
    </dgm:pt>
  </dgm:ptLst>
  <dgm:cxnLst>
    <dgm:cxn modelId="{A5B02427-263F-40AA-9EE8-850575C3FCAF}" srcId="{48BF5990-984A-4A8A-BC14-393937BA23F1}" destId="{05260ABC-FF29-4024-BDF9-EBF397DA0FFE}" srcOrd="1" destOrd="0" parTransId="{B68C73B3-CE28-44DD-BEEC-889AA3512F7E}" sibTransId="{9EDF5900-BDC2-4B1D-B575-506A80A05E66}"/>
    <dgm:cxn modelId="{DEE455F8-209C-4194-8AD9-4C4536240267}" srcId="{48BF5990-984A-4A8A-BC14-393937BA23F1}" destId="{96A87742-1CDF-4156-9F8E-149C725377A3}" srcOrd="2" destOrd="0" parTransId="{4C766827-D7DE-40CB-90A1-0F57313A8EAC}" sibTransId="{6ECBBBAB-661E-4DE4-A0AF-8EC852D55425}"/>
    <dgm:cxn modelId="{1FDC20A3-ECC9-4FA7-B29B-17111CA71518}" type="presOf" srcId="{05260ABC-FF29-4024-BDF9-EBF397DA0FFE}" destId="{51C6B639-CAFC-4C33-91F0-8674BA06E25A}" srcOrd="0" destOrd="0" presId="urn:microsoft.com/office/officeart/2018/2/layout/IconVerticalSolidList"/>
    <dgm:cxn modelId="{90839E04-9DDC-468D-A2EE-C3CBD4A70013}" type="presOf" srcId="{5C540016-B40F-494A-A3E5-406EF259F830}" destId="{9725DA91-5621-4D3B-BB58-B626348DC21C}" srcOrd="0" destOrd="0" presId="urn:microsoft.com/office/officeart/2018/2/layout/IconVerticalSolidList"/>
    <dgm:cxn modelId="{3DBC9C01-A186-4553-9CAD-0DB41DB6B81C}" type="presOf" srcId="{48BF5990-984A-4A8A-BC14-393937BA23F1}" destId="{EC289D1F-2B80-49D4-9ECD-70E2784C38A2}" srcOrd="0" destOrd="0" presId="urn:microsoft.com/office/officeart/2018/2/layout/IconVerticalSolidList"/>
    <dgm:cxn modelId="{7616ED1C-3C35-4669-8B0C-BBD90FF9ED17}" type="presOf" srcId="{96A87742-1CDF-4156-9F8E-149C725377A3}" destId="{09844141-18F9-429C-BAD7-650B53F7E87D}" srcOrd="0" destOrd="0" presId="urn:microsoft.com/office/officeart/2018/2/layout/IconVerticalSolidList"/>
    <dgm:cxn modelId="{982F758F-1B88-4BBC-BD08-EF67F1B8FF86}" srcId="{48BF5990-984A-4A8A-BC14-393937BA23F1}" destId="{5C540016-B40F-494A-A3E5-406EF259F830}" srcOrd="0" destOrd="0" parTransId="{2C1E88FF-847A-4F77-9BFD-BD5D0C7B120B}" sibTransId="{C731AE9E-7696-4BC2-90F4-E6083A60B291}"/>
    <dgm:cxn modelId="{33F0938F-CF85-44DD-ACA7-348E9DE78CA9}" type="presParOf" srcId="{EC289D1F-2B80-49D4-9ECD-70E2784C38A2}" destId="{28A2A859-3A86-4929-BDFD-FEB420A75095}" srcOrd="0" destOrd="0" presId="urn:microsoft.com/office/officeart/2018/2/layout/IconVerticalSolidList"/>
    <dgm:cxn modelId="{67E6E1B0-3084-42F9-B8A1-DA015058027E}" type="presParOf" srcId="{28A2A859-3A86-4929-BDFD-FEB420A75095}" destId="{D972BB68-B19D-41E1-B01F-51AD77095521}" srcOrd="0" destOrd="0" presId="urn:microsoft.com/office/officeart/2018/2/layout/IconVerticalSolidList"/>
    <dgm:cxn modelId="{75BCF848-8582-448D-A4C1-65B1D965136A}" type="presParOf" srcId="{28A2A859-3A86-4929-BDFD-FEB420A75095}" destId="{13E053A3-E204-43EC-983C-951E91351DBC}" srcOrd="1" destOrd="0" presId="urn:microsoft.com/office/officeart/2018/2/layout/IconVerticalSolidList"/>
    <dgm:cxn modelId="{B8ABB66C-0927-4E9C-ACAF-E390573D7A9E}" type="presParOf" srcId="{28A2A859-3A86-4929-BDFD-FEB420A75095}" destId="{5665BBBF-6074-4CA8-AD58-DFC701E83979}" srcOrd="2" destOrd="0" presId="urn:microsoft.com/office/officeart/2018/2/layout/IconVerticalSolidList"/>
    <dgm:cxn modelId="{59A2DD8A-645E-463F-A555-985E40562ADA}" type="presParOf" srcId="{28A2A859-3A86-4929-BDFD-FEB420A75095}" destId="{9725DA91-5621-4D3B-BB58-B626348DC21C}" srcOrd="3" destOrd="0" presId="urn:microsoft.com/office/officeart/2018/2/layout/IconVerticalSolidList"/>
    <dgm:cxn modelId="{44439688-B6C1-49CF-ACFE-879FCA924FB5}" type="presParOf" srcId="{EC289D1F-2B80-49D4-9ECD-70E2784C38A2}" destId="{51720516-F918-43F3-B88C-F4A378BA4D0C}" srcOrd="1" destOrd="0" presId="urn:microsoft.com/office/officeart/2018/2/layout/IconVerticalSolidList"/>
    <dgm:cxn modelId="{A18E002B-0529-4812-819E-66F33E45E343}" type="presParOf" srcId="{EC289D1F-2B80-49D4-9ECD-70E2784C38A2}" destId="{25A4D1F1-0860-4A6D-9155-C44779830A4F}" srcOrd="2" destOrd="0" presId="urn:microsoft.com/office/officeart/2018/2/layout/IconVerticalSolidList"/>
    <dgm:cxn modelId="{B3BD1D89-56E9-48E1-B50D-1CD8B78FFAD0}" type="presParOf" srcId="{25A4D1F1-0860-4A6D-9155-C44779830A4F}" destId="{99ED5CFC-64F2-4F49-9332-7223810D0C06}" srcOrd="0" destOrd="0" presId="urn:microsoft.com/office/officeart/2018/2/layout/IconVerticalSolidList"/>
    <dgm:cxn modelId="{A6F96FD3-26FC-4BD2-90E0-CC3C9274B84E}" type="presParOf" srcId="{25A4D1F1-0860-4A6D-9155-C44779830A4F}" destId="{75628350-85A5-423B-AFEF-5C23FBE47DD8}" srcOrd="1" destOrd="0" presId="urn:microsoft.com/office/officeart/2018/2/layout/IconVerticalSolidList"/>
    <dgm:cxn modelId="{B8588BF7-C14B-45D7-B001-820E26FB7C4B}" type="presParOf" srcId="{25A4D1F1-0860-4A6D-9155-C44779830A4F}" destId="{EDFB60EB-E1C2-4A75-963D-AA2EFE267B75}" srcOrd="2" destOrd="0" presId="urn:microsoft.com/office/officeart/2018/2/layout/IconVerticalSolidList"/>
    <dgm:cxn modelId="{7E243914-3A7A-4A25-9504-EAB86CFAE0C2}" type="presParOf" srcId="{25A4D1F1-0860-4A6D-9155-C44779830A4F}" destId="{51C6B639-CAFC-4C33-91F0-8674BA06E25A}" srcOrd="3" destOrd="0" presId="urn:microsoft.com/office/officeart/2018/2/layout/IconVerticalSolidList"/>
    <dgm:cxn modelId="{7BEEE393-6F30-4D7C-AFC5-1021753CB955}" type="presParOf" srcId="{EC289D1F-2B80-49D4-9ECD-70E2784C38A2}" destId="{280FDFB9-D4D4-486F-9C83-AD9AA165DEED}" srcOrd="3" destOrd="0" presId="urn:microsoft.com/office/officeart/2018/2/layout/IconVerticalSolidList"/>
    <dgm:cxn modelId="{7396ADBA-90A9-4477-B798-8B39E9AD6ACC}" type="presParOf" srcId="{EC289D1F-2B80-49D4-9ECD-70E2784C38A2}" destId="{5C199CF9-797F-4BB3-B492-5E26A53CEA08}" srcOrd="4" destOrd="0" presId="urn:microsoft.com/office/officeart/2018/2/layout/IconVerticalSolidList"/>
    <dgm:cxn modelId="{9D28149A-A3A8-477E-A2C1-5DA1DDF9FD77}" type="presParOf" srcId="{5C199CF9-797F-4BB3-B492-5E26A53CEA08}" destId="{D2EC0F3D-8A5F-4C99-AF1F-B927A1CDC130}" srcOrd="0" destOrd="0" presId="urn:microsoft.com/office/officeart/2018/2/layout/IconVerticalSolidList"/>
    <dgm:cxn modelId="{C1EB7AEE-41EA-46D4-BD58-427F95BFFD82}" type="presParOf" srcId="{5C199CF9-797F-4BB3-B492-5E26A53CEA08}" destId="{6E96882E-3E48-4DA6-9DA5-02DCF6E76B56}" srcOrd="1" destOrd="0" presId="urn:microsoft.com/office/officeart/2018/2/layout/IconVerticalSolidList"/>
    <dgm:cxn modelId="{BF3C47BE-5A3B-4985-8721-69C75DAB30F2}" type="presParOf" srcId="{5C199CF9-797F-4BB3-B492-5E26A53CEA08}" destId="{9F987A3C-C354-47F3-AE1C-47FEF0D94171}" srcOrd="2" destOrd="0" presId="urn:microsoft.com/office/officeart/2018/2/layout/IconVerticalSolidList"/>
    <dgm:cxn modelId="{10637DC3-6754-4C82-92C8-A417F83AB9D3}" type="presParOf" srcId="{5C199CF9-797F-4BB3-B492-5E26A53CEA08}" destId="{09844141-18F9-429C-BAD7-650B53F7E87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001867-0737-F12D-55FC-41DDBB242E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PR"/>
          </a:p>
        </p:txBody>
      </p:sp>
      <p:sp>
        <p:nvSpPr>
          <p:cNvPr id="3" name="Subtitle 2">
            <a:extLst>
              <a:ext uri="{FF2B5EF4-FFF2-40B4-BE49-F238E27FC236}">
                <a16:creationId xmlns:a16="http://schemas.microsoft.com/office/drawing/2014/main" xmlns="" id="{2C59EF43-94A9-4EEA-CF4F-3F5D04623F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PR"/>
          </a:p>
        </p:txBody>
      </p:sp>
      <p:sp>
        <p:nvSpPr>
          <p:cNvPr id="4" name="Date Placeholder 3">
            <a:extLst>
              <a:ext uri="{FF2B5EF4-FFF2-40B4-BE49-F238E27FC236}">
                <a16:creationId xmlns:a16="http://schemas.microsoft.com/office/drawing/2014/main" xmlns="" id="{03EE7C2E-4073-825B-E38B-208347993B1C}"/>
              </a:ext>
            </a:extLst>
          </p:cNvPr>
          <p:cNvSpPr>
            <a:spLocks noGrp="1"/>
          </p:cNvSpPr>
          <p:nvPr>
            <p:ph type="dt" sz="half" idx="10"/>
          </p:nvPr>
        </p:nvSpPr>
        <p:spPr/>
        <p:txBody>
          <a:bodyPr/>
          <a:lstStyle/>
          <a:p>
            <a:fld id="{4191F6D3-B2BA-401A-912A-8EB6CF30CABE}" type="datetimeFigureOut">
              <a:rPr lang="es-PR" smtClean="0"/>
              <a:t>07/20/2023</a:t>
            </a:fld>
            <a:endParaRPr lang="es-PR"/>
          </a:p>
        </p:txBody>
      </p:sp>
      <p:sp>
        <p:nvSpPr>
          <p:cNvPr id="5" name="Footer Placeholder 4">
            <a:extLst>
              <a:ext uri="{FF2B5EF4-FFF2-40B4-BE49-F238E27FC236}">
                <a16:creationId xmlns:a16="http://schemas.microsoft.com/office/drawing/2014/main" xmlns="" id="{29F464A7-E72F-102C-8786-D05A83473245}"/>
              </a:ext>
            </a:extLst>
          </p:cNvPr>
          <p:cNvSpPr>
            <a:spLocks noGrp="1"/>
          </p:cNvSpPr>
          <p:nvPr>
            <p:ph type="ftr" sz="quarter" idx="11"/>
          </p:nvPr>
        </p:nvSpPr>
        <p:spPr/>
        <p:txBody>
          <a:bodyPr/>
          <a:lstStyle/>
          <a:p>
            <a:endParaRPr lang="es-PR"/>
          </a:p>
        </p:txBody>
      </p:sp>
      <p:sp>
        <p:nvSpPr>
          <p:cNvPr id="6" name="Slide Number Placeholder 5">
            <a:extLst>
              <a:ext uri="{FF2B5EF4-FFF2-40B4-BE49-F238E27FC236}">
                <a16:creationId xmlns:a16="http://schemas.microsoft.com/office/drawing/2014/main" xmlns="" id="{694469FB-1567-C049-FCF4-3B9107D0D13C}"/>
              </a:ext>
            </a:extLst>
          </p:cNvPr>
          <p:cNvSpPr>
            <a:spLocks noGrp="1"/>
          </p:cNvSpPr>
          <p:nvPr>
            <p:ph type="sldNum" sz="quarter" idx="12"/>
          </p:nvPr>
        </p:nvSpPr>
        <p:spPr/>
        <p:txBody>
          <a:bodyPr/>
          <a:lstStyle/>
          <a:p>
            <a:fld id="{3AB49029-9B07-400F-AC70-3CBE4253E53B}" type="slidenum">
              <a:rPr lang="es-PR" smtClean="0"/>
              <a:t>‹#›</a:t>
            </a:fld>
            <a:endParaRPr lang="es-PR"/>
          </a:p>
        </p:txBody>
      </p:sp>
    </p:spTree>
    <p:extLst>
      <p:ext uri="{BB962C8B-B14F-4D97-AF65-F5344CB8AC3E}">
        <p14:creationId xmlns:p14="http://schemas.microsoft.com/office/powerpoint/2010/main" val="255619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ADE4A5-AAA7-1C14-F18E-5A6170F0FCB7}"/>
              </a:ext>
            </a:extLst>
          </p:cNvPr>
          <p:cNvSpPr>
            <a:spLocks noGrp="1"/>
          </p:cNvSpPr>
          <p:nvPr>
            <p:ph type="title"/>
          </p:nvPr>
        </p:nvSpPr>
        <p:spPr/>
        <p:txBody>
          <a:bodyPr/>
          <a:lstStyle/>
          <a:p>
            <a:r>
              <a:rPr lang="en-US"/>
              <a:t>Click to edit Master title style</a:t>
            </a:r>
            <a:endParaRPr lang="es-PR"/>
          </a:p>
        </p:txBody>
      </p:sp>
      <p:sp>
        <p:nvSpPr>
          <p:cNvPr id="3" name="Vertical Text Placeholder 2">
            <a:extLst>
              <a:ext uri="{FF2B5EF4-FFF2-40B4-BE49-F238E27FC236}">
                <a16:creationId xmlns:a16="http://schemas.microsoft.com/office/drawing/2014/main" xmlns="" id="{619FFB07-AC5F-2D52-BBDA-B25E72D1CE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a:extLst>
              <a:ext uri="{FF2B5EF4-FFF2-40B4-BE49-F238E27FC236}">
                <a16:creationId xmlns:a16="http://schemas.microsoft.com/office/drawing/2014/main" xmlns="" id="{7AA53931-C1CD-3E3B-1FA1-4E88F619BCC7}"/>
              </a:ext>
            </a:extLst>
          </p:cNvPr>
          <p:cNvSpPr>
            <a:spLocks noGrp="1"/>
          </p:cNvSpPr>
          <p:nvPr>
            <p:ph type="dt" sz="half" idx="10"/>
          </p:nvPr>
        </p:nvSpPr>
        <p:spPr/>
        <p:txBody>
          <a:bodyPr/>
          <a:lstStyle/>
          <a:p>
            <a:fld id="{4191F6D3-B2BA-401A-912A-8EB6CF30CABE}" type="datetimeFigureOut">
              <a:rPr lang="es-PR" smtClean="0"/>
              <a:t>07/20/2023</a:t>
            </a:fld>
            <a:endParaRPr lang="es-PR"/>
          </a:p>
        </p:txBody>
      </p:sp>
      <p:sp>
        <p:nvSpPr>
          <p:cNvPr id="5" name="Footer Placeholder 4">
            <a:extLst>
              <a:ext uri="{FF2B5EF4-FFF2-40B4-BE49-F238E27FC236}">
                <a16:creationId xmlns:a16="http://schemas.microsoft.com/office/drawing/2014/main" xmlns="" id="{D4260AC4-97EE-D8AB-F7C6-DBBA1F2E5642}"/>
              </a:ext>
            </a:extLst>
          </p:cNvPr>
          <p:cNvSpPr>
            <a:spLocks noGrp="1"/>
          </p:cNvSpPr>
          <p:nvPr>
            <p:ph type="ftr" sz="quarter" idx="11"/>
          </p:nvPr>
        </p:nvSpPr>
        <p:spPr/>
        <p:txBody>
          <a:bodyPr/>
          <a:lstStyle/>
          <a:p>
            <a:endParaRPr lang="es-PR"/>
          </a:p>
        </p:txBody>
      </p:sp>
      <p:sp>
        <p:nvSpPr>
          <p:cNvPr id="6" name="Slide Number Placeholder 5">
            <a:extLst>
              <a:ext uri="{FF2B5EF4-FFF2-40B4-BE49-F238E27FC236}">
                <a16:creationId xmlns:a16="http://schemas.microsoft.com/office/drawing/2014/main" xmlns="" id="{49317177-D7EE-3C79-F6E1-535463F9C8F4}"/>
              </a:ext>
            </a:extLst>
          </p:cNvPr>
          <p:cNvSpPr>
            <a:spLocks noGrp="1"/>
          </p:cNvSpPr>
          <p:nvPr>
            <p:ph type="sldNum" sz="quarter" idx="12"/>
          </p:nvPr>
        </p:nvSpPr>
        <p:spPr/>
        <p:txBody>
          <a:bodyPr/>
          <a:lstStyle/>
          <a:p>
            <a:fld id="{3AB49029-9B07-400F-AC70-3CBE4253E53B}" type="slidenum">
              <a:rPr lang="es-PR" smtClean="0"/>
              <a:t>‹#›</a:t>
            </a:fld>
            <a:endParaRPr lang="es-PR"/>
          </a:p>
        </p:txBody>
      </p:sp>
    </p:spTree>
    <p:extLst>
      <p:ext uri="{BB962C8B-B14F-4D97-AF65-F5344CB8AC3E}">
        <p14:creationId xmlns:p14="http://schemas.microsoft.com/office/powerpoint/2010/main" val="2097761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8D5DC94-9CC4-2E77-6F2E-FCA11D0C90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PR"/>
          </a:p>
        </p:txBody>
      </p:sp>
      <p:sp>
        <p:nvSpPr>
          <p:cNvPr id="3" name="Vertical Text Placeholder 2">
            <a:extLst>
              <a:ext uri="{FF2B5EF4-FFF2-40B4-BE49-F238E27FC236}">
                <a16:creationId xmlns:a16="http://schemas.microsoft.com/office/drawing/2014/main" xmlns="" id="{F467E5AA-2C3D-8236-E76A-F596D18DB2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a:extLst>
              <a:ext uri="{FF2B5EF4-FFF2-40B4-BE49-F238E27FC236}">
                <a16:creationId xmlns:a16="http://schemas.microsoft.com/office/drawing/2014/main" xmlns="" id="{6990C92E-784B-C272-781C-B2C5FFC164B5}"/>
              </a:ext>
            </a:extLst>
          </p:cNvPr>
          <p:cNvSpPr>
            <a:spLocks noGrp="1"/>
          </p:cNvSpPr>
          <p:nvPr>
            <p:ph type="dt" sz="half" idx="10"/>
          </p:nvPr>
        </p:nvSpPr>
        <p:spPr/>
        <p:txBody>
          <a:bodyPr/>
          <a:lstStyle/>
          <a:p>
            <a:fld id="{4191F6D3-B2BA-401A-912A-8EB6CF30CABE}" type="datetimeFigureOut">
              <a:rPr lang="es-PR" smtClean="0"/>
              <a:t>07/20/2023</a:t>
            </a:fld>
            <a:endParaRPr lang="es-PR"/>
          </a:p>
        </p:txBody>
      </p:sp>
      <p:sp>
        <p:nvSpPr>
          <p:cNvPr id="5" name="Footer Placeholder 4">
            <a:extLst>
              <a:ext uri="{FF2B5EF4-FFF2-40B4-BE49-F238E27FC236}">
                <a16:creationId xmlns:a16="http://schemas.microsoft.com/office/drawing/2014/main" xmlns="" id="{99B4B439-D15E-076D-0C11-02D77331D11F}"/>
              </a:ext>
            </a:extLst>
          </p:cNvPr>
          <p:cNvSpPr>
            <a:spLocks noGrp="1"/>
          </p:cNvSpPr>
          <p:nvPr>
            <p:ph type="ftr" sz="quarter" idx="11"/>
          </p:nvPr>
        </p:nvSpPr>
        <p:spPr/>
        <p:txBody>
          <a:bodyPr/>
          <a:lstStyle/>
          <a:p>
            <a:endParaRPr lang="es-PR"/>
          </a:p>
        </p:txBody>
      </p:sp>
      <p:sp>
        <p:nvSpPr>
          <p:cNvPr id="6" name="Slide Number Placeholder 5">
            <a:extLst>
              <a:ext uri="{FF2B5EF4-FFF2-40B4-BE49-F238E27FC236}">
                <a16:creationId xmlns:a16="http://schemas.microsoft.com/office/drawing/2014/main" xmlns="" id="{7AB6FCA7-0F55-981C-D19C-6AEDFD4F8D32}"/>
              </a:ext>
            </a:extLst>
          </p:cNvPr>
          <p:cNvSpPr>
            <a:spLocks noGrp="1"/>
          </p:cNvSpPr>
          <p:nvPr>
            <p:ph type="sldNum" sz="quarter" idx="12"/>
          </p:nvPr>
        </p:nvSpPr>
        <p:spPr/>
        <p:txBody>
          <a:bodyPr/>
          <a:lstStyle/>
          <a:p>
            <a:fld id="{3AB49029-9B07-400F-AC70-3CBE4253E53B}" type="slidenum">
              <a:rPr lang="es-PR" smtClean="0"/>
              <a:t>‹#›</a:t>
            </a:fld>
            <a:endParaRPr lang="es-PR"/>
          </a:p>
        </p:txBody>
      </p:sp>
    </p:spTree>
    <p:extLst>
      <p:ext uri="{BB962C8B-B14F-4D97-AF65-F5344CB8AC3E}">
        <p14:creationId xmlns:p14="http://schemas.microsoft.com/office/powerpoint/2010/main" val="20641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44010-F950-F491-CE9D-63BA592902EB}"/>
              </a:ext>
            </a:extLst>
          </p:cNvPr>
          <p:cNvSpPr>
            <a:spLocks noGrp="1"/>
          </p:cNvSpPr>
          <p:nvPr>
            <p:ph type="title"/>
          </p:nvPr>
        </p:nvSpPr>
        <p:spPr/>
        <p:txBody>
          <a:bodyPr/>
          <a:lstStyle/>
          <a:p>
            <a:r>
              <a:rPr lang="en-US"/>
              <a:t>Click to edit Master title style</a:t>
            </a:r>
            <a:endParaRPr lang="es-PR"/>
          </a:p>
        </p:txBody>
      </p:sp>
      <p:sp>
        <p:nvSpPr>
          <p:cNvPr id="3" name="Content Placeholder 2">
            <a:extLst>
              <a:ext uri="{FF2B5EF4-FFF2-40B4-BE49-F238E27FC236}">
                <a16:creationId xmlns:a16="http://schemas.microsoft.com/office/drawing/2014/main" xmlns="" id="{EBB390B5-CC93-AA1F-F3FA-89581189DA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a:extLst>
              <a:ext uri="{FF2B5EF4-FFF2-40B4-BE49-F238E27FC236}">
                <a16:creationId xmlns:a16="http://schemas.microsoft.com/office/drawing/2014/main" xmlns="" id="{4AACAD4C-C9C2-2F2E-6D58-BDBB3EF3563D}"/>
              </a:ext>
            </a:extLst>
          </p:cNvPr>
          <p:cNvSpPr>
            <a:spLocks noGrp="1"/>
          </p:cNvSpPr>
          <p:nvPr>
            <p:ph type="dt" sz="half" idx="10"/>
          </p:nvPr>
        </p:nvSpPr>
        <p:spPr/>
        <p:txBody>
          <a:bodyPr/>
          <a:lstStyle/>
          <a:p>
            <a:fld id="{4191F6D3-B2BA-401A-912A-8EB6CF30CABE}" type="datetimeFigureOut">
              <a:rPr lang="es-PR" smtClean="0"/>
              <a:t>07/20/2023</a:t>
            </a:fld>
            <a:endParaRPr lang="es-PR"/>
          </a:p>
        </p:txBody>
      </p:sp>
      <p:sp>
        <p:nvSpPr>
          <p:cNvPr id="5" name="Footer Placeholder 4">
            <a:extLst>
              <a:ext uri="{FF2B5EF4-FFF2-40B4-BE49-F238E27FC236}">
                <a16:creationId xmlns:a16="http://schemas.microsoft.com/office/drawing/2014/main" xmlns="" id="{DE190327-AA6F-E5C5-0DDB-915E763F4910}"/>
              </a:ext>
            </a:extLst>
          </p:cNvPr>
          <p:cNvSpPr>
            <a:spLocks noGrp="1"/>
          </p:cNvSpPr>
          <p:nvPr>
            <p:ph type="ftr" sz="quarter" idx="11"/>
          </p:nvPr>
        </p:nvSpPr>
        <p:spPr/>
        <p:txBody>
          <a:bodyPr/>
          <a:lstStyle/>
          <a:p>
            <a:endParaRPr lang="es-PR"/>
          </a:p>
        </p:txBody>
      </p:sp>
      <p:sp>
        <p:nvSpPr>
          <p:cNvPr id="6" name="Slide Number Placeholder 5">
            <a:extLst>
              <a:ext uri="{FF2B5EF4-FFF2-40B4-BE49-F238E27FC236}">
                <a16:creationId xmlns:a16="http://schemas.microsoft.com/office/drawing/2014/main" xmlns="" id="{D0927CD7-A71F-B2E9-1424-4184A30A5B55}"/>
              </a:ext>
            </a:extLst>
          </p:cNvPr>
          <p:cNvSpPr>
            <a:spLocks noGrp="1"/>
          </p:cNvSpPr>
          <p:nvPr>
            <p:ph type="sldNum" sz="quarter" idx="12"/>
          </p:nvPr>
        </p:nvSpPr>
        <p:spPr/>
        <p:txBody>
          <a:bodyPr/>
          <a:lstStyle/>
          <a:p>
            <a:fld id="{3AB49029-9B07-400F-AC70-3CBE4253E53B}" type="slidenum">
              <a:rPr lang="es-PR" smtClean="0"/>
              <a:t>‹#›</a:t>
            </a:fld>
            <a:endParaRPr lang="es-PR"/>
          </a:p>
        </p:txBody>
      </p:sp>
    </p:spTree>
    <p:extLst>
      <p:ext uri="{BB962C8B-B14F-4D97-AF65-F5344CB8AC3E}">
        <p14:creationId xmlns:p14="http://schemas.microsoft.com/office/powerpoint/2010/main" val="181148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6804F4-2599-3853-2C78-A105029E54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PR"/>
          </a:p>
        </p:txBody>
      </p:sp>
      <p:sp>
        <p:nvSpPr>
          <p:cNvPr id="3" name="Text Placeholder 2">
            <a:extLst>
              <a:ext uri="{FF2B5EF4-FFF2-40B4-BE49-F238E27FC236}">
                <a16:creationId xmlns:a16="http://schemas.microsoft.com/office/drawing/2014/main" xmlns="" id="{79B31187-3FF2-D230-2FF4-60D34E58AA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75F3AC9-B971-D325-AE40-89A877137274}"/>
              </a:ext>
            </a:extLst>
          </p:cNvPr>
          <p:cNvSpPr>
            <a:spLocks noGrp="1"/>
          </p:cNvSpPr>
          <p:nvPr>
            <p:ph type="dt" sz="half" idx="10"/>
          </p:nvPr>
        </p:nvSpPr>
        <p:spPr/>
        <p:txBody>
          <a:bodyPr/>
          <a:lstStyle/>
          <a:p>
            <a:fld id="{4191F6D3-B2BA-401A-912A-8EB6CF30CABE}" type="datetimeFigureOut">
              <a:rPr lang="es-PR" smtClean="0"/>
              <a:t>07/20/2023</a:t>
            </a:fld>
            <a:endParaRPr lang="es-PR"/>
          </a:p>
        </p:txBody>
      </p:sp>
      <p:sp>
        <p:nvSpPr>
          <p:cNvPr id="5" name="Footer Placeholder 4">
            <a:extLst>
              <a:ext uri="{FF2B5EF4-FFF2-40B4-BE49-F238E27FC236}">
                <a16:creationId xmlns:a16="http://schemas.microsoft.com/office/drawing/2014/main" xmlns="" id="{D532DB06-BCC5-880C-2355-6CC9B92860EE}"/>
              </a:ext>
            </a:extLst>
          </p:cNvPr>
          <p:cNvSpPr>
            <a:spLocks noGrp="1"/>
          </p:cNvSpPr>
          <p:nvPr>
            <p:ph type="ftr" sz="quarter" idx="11"/>
          </p:nvPr>
        </p:nvSpPr>
        <p:spPr/>
        <p:txBody>
          <a:bodyPr/>
          <a:lstStyle/>
          <a:p>
            <a:endParaRPr lang="es-PR"/>
          </a:p>
        </p:txBody>
      </p:sp>
      <p:sp>
        <p:nvSpPr>
          <p:cNvPr id="6" name="Slide Number Placeholder 5">
            <a:extLst>
              <a:ext uri="{FF2B5EF4-FFF2-40B4-BE49-F238E27FC236}">
                <a16:creationId xmlns:a16="http://schemas.microsoft.com/office/drawing/2014/main" xmlns="" id="{87BA7A0D-E556-1847-451F-1CA3F628EA22}"/>
              </a:ext>
            </a:extLst>
          </p:cNvPr>
          <p:cNvSpPr>
            <a:spLocks noGrp="1"/>
          </p:cNvSpPr>
          <p:nvPr>
            <p:ph type="sldNum" sz="quarter" idx="12"/>
          </p:nvPr>
        </p:nvSpPr>
        <p:spPr/>
        <p:txBody>
          <a:bodyPr/>
          <a:lstStyle/>
          <a:p>
            <a:fld id="{3AB49029-9B07-400F-AC70-3CBE4253E53B}" type="slidenum">
              <a:rPr lang="es-PR" smtClean="0"/>
              <a:t>‹#›</a:t>
            </a:fld>
            <a:endParaRPr lang="es-PR"/>
          </a:p>
        </p:txBody>
      </p:sp>
    </p:spTree>
    <p:extLst>
      <p:ext uri="{BB962C8B-B14F-4D97-AF65-F5344CB8AC3E}">
        <p14:creationId xmlns:p14="http://schemas.microsoft.com/office/powerpoint/2010/main" val="859400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D8EA10-5796-8E29-6EED-811F7E63A792}"/>
              </a:ext>
            </a:extLst>
          </p:cNvPr>
          <p:cNvSpPr>
            <a:spLocks noGrp="1"/>
          </p:cNvSpPr>
          <p:nvPr>
            <p:ph type="title"/>
          </p:nvPr>
        </p:nvSpPr>
        <p:spPr/>
        <p:txBody>
          <a:bodyPr/>
          <a:lstStyle/>
          <a:p>
            <a:r>
              <a:rPr lang="en-US"/>
              <a:t>Click to edit Master title style</a:t>
            </a:r>
            <a:endParaRPr lang="es-PR"/>
          </a:p>
        </p:txBody>
      </p:sp>
      <p:sp>
        <p:nvSpPr>
          <p:cNvPr id="3" name="Content Placeholder 2">
            <a:extLst>
              <a:ext uri="{FF2B5EF4-FFF2-40B4-BE49-F238E27FC236}">
                <a16:creationId xmlns:a16="http://schemas.microsoft.com/office/drawing/2014/main" xmlns="" id="{167FC588-73ED-8779-F027-E2B6DBF83F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Content Placeholder 3">
            <a:extLst>
              <a:ext uri="{FF2B5EF4-FFF2-40B4-BE49-F238E27FC236}">
                <a16:creationId xmlns:a16="http://schemas.microsoft.com/office/drawing/2014/main" xmlns="" id="{9EB14C6D-EA52-83D9-2590-D442F898EB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5" name="Date Placeholder 4">
            <a:extLst>
              <a:ext uri="{FF2B5EF4-FFF2-40B4-BE49-F238E27FC236}">
                <a16:creationId xmlns:a16="http://schemas.microsoft.com/office/drawing/2014/main" xmlns="" id="{C5AD5CDF-7A6C-00D9-9959-B6FE0011B30C}"/>
              </a:ext>
            </a:extLst>
          </p:cNvPr>
          <p:cNvSpPr>
            <a:spLocks noGrp="1"/>
          </p:cNvSpPr>
          <p:nvPr>
            <p:ph type="dt" sz="half" idx="10"/>
          </p:nvPr>
        </p:nvSpPr>
        <p:spPr/>
        <p:txBody>
          <a:bodyPr/>
          <a:lstStyle/>
          <a:p>
            <a:fld id="{4191F6D3-B2BA-401A-912A-8EB6CF30CABE}" type="datetimeFigureOut">
              <a:rPr lang="es-PR" smtClean="0"/>
              <a:t>07/20/2023</a:t>
            </a:fld>
            <a:endParaRPr lang="es-PR"/>
          </a:p>
        </p:txBody>
      </p:sp>
      <p:sp>
        <p:nvSpPr>
          <p:cNvPr id="6" name="Footer Placeholder 5">
            <a:extLst>
              <a:ext uri="{FF2B5EF4-FFF2-40B4-BE49-F238E27FC236}">
                <a16:creationId xmlns:a16="http://schemas.microsoft.com/office/drawing/2014/main" xmlns="" id="{201C05B2-8F2C-DE42-1CC7-A83206FC5056}"/>
              </a:ext>
            </a:extLst>
          </p:cNvPr>
          <p:cNvSpPr>
            <a:spLocks noGrp="1"/>
          </p:cNvSpPr>
          <p:nvPr>
            <p:ph type="ftr" sz="quarter" idx="11"/>
          </p:nvPr>
        </p:nvSpPr>
        <p:spPr/>
        <p:txBody>
          <a:bodyPr/>
          <a:lstStyle/>
          <a:p>
            <a:endParaRPr lang="es-PR"/>
          </a:p>
        </p:txBody>
      </p:sp>
      <p:sp>
        <p:nvSpPr>
          <p:cNvPr id="7" name="Slide Number Placeholder 6">
            <a:extLst>
              <a:ext uri="{FF2B5EF4-FFF2-40B4-BE49-F238E27FC236}">
                <a16:creationId xmlns:a16="http://schemas.microsoft.com/office/drawing/2014/main" xmlns="" id="{D1C538AF-913A-9442-3538-4CC7C7076EDC}"/>
              </a:ext>
            </a:extLst>
          </p:cNvPr>
          <p:cNvSpPr>
            <a:spLocks noGrp="1"/>
          </p:cNvSpPr>
          <p:nvPr>
            <p:ph type="sldNum" sz="quarter" idx="12"/>
          </p:nvPr>
        </p:nvSpPr>
        <p:spPr/>
        <p:txBody>
          <a:bodyPr/>
          <a:lstStyle/>
          <a:p>
            <a:fld id="{3AB49029-9B07-400F-AC70-3CBE4253E53B}" type="slidenum">
              <a:rPr lang="es-PR" smtClean="0"/>
              <a:t>‹#›</a:t>
            </a:fld>
            <a:endParaRPr lang="es-PR"/>
          </a:p>
        </p:txBody>
      </p:sp>
    </p:spTree>
    <p:extLst>
      <p:ext uri="{BB962C8B-B14F-4D97-AF65-F5344CB8AC3E}">
        <p14:creationId xmlns:p14="http://schemas.microsoft.com/office/powerpoint/2010/main" val="383678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E79B45-F886-0C85-2C64-3FA2B138972E}"/>
              </a:ext>
            </a:extLst>
          </p:cNvPr>
          <p:cNvSpPr>
            <a:spLocks noGrp="1"/>
          </p:cNvSpPr>
          <p:nvPr>
            <p:ph type="title"/>
          </p:nvPr>
        </p:nvSpPr>
        <p:spPr>
          <a:xfrm>
            <a:off x="839788" y="365125"/>
            <a:ext cx="10515600" cy="1325563"/>
          </a:xfrm>
        </p:spPr>
        <p:txBody>
          <a:bodyPr/>
          <a:lstStyle/>
          <a:p>
            <a:r>
              <a:rPr lang="en-US"/>
              <a:t>Click to edit Master title style</a:t>
            </a:r>
            <a:endParaRPr lang="es-PR"/>
          </a:p>
        </p:txBody>
      </p:sp>
      <p:sp>
        <p:nvSpPr>
          <p:cNvPr id="3" name="Text Placeholder 2">
            <a:extLst>
              <a:ext uri="{FF2B5EF4-FFF2-40B4-BE49-F238E27FC236}">
                <a16:creationId xmlns:a16="http://schemas.microsoft.com/office/drawing/2014/main" xmlns="" id="{B5167ADA-CCCE-8E67-BEA9-04A3C34A04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3AD035B-94F3-6E70-542F-FE7002E547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5" name="Text Placeholder 4">
            <a:extLst>
              <a:ext uri="{FF2B5EF4-FFF2-40B4-BE49-F238E27FC236}">
                <a16:creationId xmlns:a16="http://schemas.microsoft.com/office/drawing/2014/main" xmlns="" id="{3E3DDE78-2705-950E-8FEA-787A812707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1EE9A2-5C49-DA14-3952-F0F5A6F0EB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7" name="Date Placeholder 6">
            <a:extLst>
              <a:ext uri="{FF2B5EF4-FFF2-40B4-BE49-F238E27FC236}">
                <a16:creationId xmlns:a16="http://schemas.microsoft.com/office/drawing/2014/main" xmlns="" id="{AAD40ACD-9002-0F0D-6975-5A7FB9A862F5}"/>
              </a:ext>
            </a:extLst>
          </p:cNvPr>
          <p:cNvSpPr>
            <a:spLocks noGrp="1"/>
          </p:cNvSpPr>
          <p:nvPr>
            <p:ph type="dt" sz="half" idx="10"/>
          </p:nvPr>
        </p:nvSpPr>
        <p:spPr/>
        <p:txBody>
          <a:bodyPr/>
          <a:lstStyle/>
          <a:p>
            <a:fld id="{4191F6D3-B2BA-401A-912A-8EB6CF30CABE}" type="datetimeFigureOut">
              <a:rPr lang="es-PR" smtClean="0"/>
              <a:t>07/20/2023</a:t>
            </a:fld>
            <a:endParaRPr lang="es-PR"/>
          </a:p>
        </p:txBody>
      </p:sp>
      <p:sp>
        <p:nvSpPr>
          <p:cNvPr id="8" name="Footer Placeholder 7">
            <a:extLst>
              <a:ext uri="{FF2B5EF4-FFF2-40B4-BE49-F238E27FC236}">
                <a16:creationId xmlns:a16="http://schemas.microsoft.com/office/drawing/2014/main" xmlns="" id="{FC98DE39-6711-0BE9-E3D9-778A75E5E9B1}"/>
              </a:ext>
            </a:extLst>
          </p:cNvPr>
          <p:cNvSpPr>
            <a:spLocks noGrp="1"/>
          </p:cNvSpPr>
          <p:nvPr>
            <p:ph type="ftr" sz="quarter" idx="11"/>
          </p:nvPr>
        </p:nvSpPr>
        <p:spPr/>
        <p:txBody>
          <a:bodyPr/>
          <a:lstStyle/>
          <a:p>
            <a:endParaRPr lang="es-PR"/>
          </a:p>
        </p:txBody>
      </p:sp>
      <p:sp>
        <p:nvSpPr>
          <p:cNvPr id="9" name="Slide Number Placeholder 8">
            <a:extLst>
              <a:ext uri="{FF2B5EF4-FFF2-40B4-BE49-F238E27FC236}">
                <a16:creationId xmlns:a16="http://schemas.microsoft.com/office/drawing/2014/main" xmlns="" id="{D948F532-D7B3-E528-465D-E28BCC44F0E9}"/>
              </a:ext>
            </a:extLst>
          </p:cNvPr>
          <p:cNvSpPr>
            <a:spLocks noGrp="1"/>
          </p:cNvSpPr>
          <p:nvPr>
            <p:ph type="sldNum" sz="quarter" idx="12"/>
          </p:nvPr>
        </p:nvSpPr>
        <p:spPr/>
        <p:txBody>
          <a:bodyPr/>
          <a:lstStyle/>
          <a:p>
            <a:fld id="{3AB49029-9B07-400F-AC70-3CBE4253E53B}" type="slidenum">
              <a:rPr lang="es-PR" smtClean="0"/>
              <a:t>‹#›</a:t>
            </a:fld>
            <a:endParaRPr lang="es-PR"/>
          </a:p>
        </p:txBody>
      </p:sp>
    </p:spTree>
    <p:extLst>
      <p:ext uri="{BB962C8B-B14F-4D97-AF65-F5344CB8AC3E}">
        <p14:creationId xmlns:p14="http://schemas.microsoft.com/office/powerpoint/2010/main" val="139916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41C6B-7F2A-64CD-01D3-D08D4C4811BC}"/>
              </a:ext>
            </a:extLst>
          </p:cNvPr>
          <p:cNvSpPr>
            <a:spLocks noGrp="1"/>
          </p:cNvSpPr>
          <p:nvPr>
            <p:ph type="title"/>
          </p:nvPr>
        </p:nvSpPr>
        <p:spPr/>
        <p:txBody>
          <a:bodyPr/>
          <a:lstStyle/>
          <a:p>
            <a:r>
              <a:rPr lang="en-US"/>
              <a:t>Click to edit Master title style</a:t>
            </a:r>
            <a:endParaRPr lang="es-PR"/>
          </a:p>
        </p:txBody>
      </p:sp>
      <p:sp>
        <p:nvSpPr>
          <p:cNvPr id="3" name="Date Placeholder 2">
            <a:extLst>
              <a:ext uri="{FF2B5EF4-FFF2-40B4-BE49-F238E27FC236}">
                <a16:creationId xmlns:a16="http://schemas.microsoft.com/office/drawing/2014/main" xmlns="" id="{4A0D48E4-916E-78F6-942E-E0ABEB959817}"/>
              </a:ext>
            </a:extLst>
          </p:cNvPr>
          <p:cNvSpPr>
            <a:spLocks noGrp="1"/>
          </p:cNvSpPr>
          <p:nvPr>
            <p:ph type="dt" sz="half" idx="10"/>
          </p:nvPr>
        </p:nvSpPr>
        <p:spPr/>
        <p:txBody>
          <a:bodyPr/>
          <a:lstStyle/>
          <a:p>
            <a:fld id="{4191F6D3-B2BA-401A-912A-8EB6CF30CABE}" type="datetimeFigureOut">
              <a:rPr lang="es-PR" smtClean="0"/>
              <a:t>07/20/2023</a:t>
            </a:fld>
            <a:endParaRPr lang="es-PR"/>
          </a:p>
        </p:txBody>
      </p:sp>
      <p:sp>
        <p:nvSpPr>
          <p:cNvPr id="4" name="Footer Placeholder 3">
            <a:extLst>
              <a:ext uri="{FF2B5EF4-FFF2-40B4-BE49-F238E27FC236}">
                <a16:creationId xmlns:a16="http://schemas.microsoft.com/office/drawing/2014/main" xmlns="" id="{3FF32409-29BF-826A-4F54-F7A9C0EDA55C}"/>
              </a:ext>
            </a:extLst>
          </p:cNvPr>
          <p:cNvSpPr>
            <a:spLocks noGrp="1"/>
          </p:cNvSpPr>
          <p:nvPr>
            <p:ph type="ftr" sz="quarter" idx="11"/>
          </p:nvPr>
        </p:nvSpPr>
        <p:spPr/>
        <p:txBody>
          <a:bodyPr/>
          <a:lstStyle/>
          <a:p>
            <a:endParaRPr lang="es-PR"/>
          </a:p>
        </p:txBody>
      </p:sp>
      <p:sp>
        <p:nvSpPr>
          <p:cNvPr id="5" name="Slide Number Placeholder 4">
            <a:extLst>
              <a:ext uri="{FF2B5EF4-FFF2-40B4-BE49-F238E27FC236}">
                <a16:creationId xmlns:a16="http://schemas.microsoft.com/office/drawing/2014/main" xmlns="" id="{BB5882CB-C6A9-D96B-8EDA-F71ED7ADC4EC}"/>
              </a:ext>
            </a:extLst>
          </p:cNvPr>
          <p:cNvSpPr>
            <a:spLocks noGrp="1"/>
          </p:cNvSpPr>
          <p:nvPr>
            <p:ph type="sldNum" sz="quarter" idx="12"/>
          </p:nvPr>
        </p:nvSpPr>
        <p:spPr/>
        <p:txBody>
          <a:bodyPr/>
          <a:lstStyle/>
          <a:p>
            <a:fld id="{3AB49029-9B07-400F-AC70-3CBE4253E53B}" type="slidenum">
              <a:rPr lang="es-PR" smtClean="0"/>
              <a:t>‹#›</a:t>
            </a:fld>
            <a:endParaRPr lang="es-PR"/>
          </a:p>
        </p:txBody>
      </p:sp>
    </p:spTree>
    <p:extLst>
      <p:ext uri="{BB962C8B-B14F-4D97-AF65-F5344CB8AC3E}">
        <p14:creationId xmlns:p14="http://schemas.microsoft.com/office/powerpoint/2010/main" val="2472523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B1B3321-BD43-6075-ABD4-B70C70218FC9}"/>
              </a:ext>
            </a:extLst>
          </p:cNvPr>
          <p:cNvSpPr>
            <a:spLocks noGrp="1"/>
          </p:cNvSpPr>
          <p:nvPr>
            <p:ph type="dt" sz="half" idx="10"/>
          </p:nvPr>
        </p:nvSpPr>
        <p:spPr/>
        <p:txBody>
          <a:bodyPr/>
          <a:lstStyle/>
          <a:p>
            <a:fld id="{4191F6D3-B2BA-401A-912A-8EB6CF30CABE}" type="datetimeFigureOut">
              <a:rPr lang="es-PR" smtClean="0"/>
              <a:t>07/20/2023</a:t>
            </a:fld>
            <a:endParaRPr lang="es-PR"/>
          </a:p>
        </p:txBody>
      </p:sp>
      <p:sp>
        <p:nvSpPr>
          <p:cNvPr id="3" name="Footer Placeholder 2">
            <a:extLst>
              <a:ext uri="{FF2B5EF4-FFF2-40B4-BE49-F238E27FC236}">
                <a16:creationId xmlns:a16="http://schemas.microsoft.com/office/drawing/2014/main" xmlns="" id="{78803940-D6C5-3CF3-447B-5893E196C1A5}"/>
              </a:ext>
            </a:extLst>
          </p:cNvPr>
          <p:cNvSpPr>
            <a:spLocks noGrp="1"/>
          </p:cNvSpPr>
          <p:nvPr>
            <p:ph type="ftr" sz="quarter" idx="11"/>
          </p:nvPr>
        </p:nvSpPr>
        <p:spPr/>
        <p:txBody>
          <a:bodyPr/>
          <a:lstStyle/>
          <a:p>
            <a:endParaRPr lang="es-PR"/>
          </a:p>
        </p:txBody>
      </p:sp>
      <p:sp>
        <p:nvSpPr>
          <p:cNvPr id="4" name="Slide Number Placeholder 3">
            <a:extLst>
              <a:ext uri="{FF2B5EF4-FFF2-40B4-BE49-F238E27FC236}">
                <a16:creationId xmlns:a16="http://schemas.microsoft.com/office/drawing/2014/main" xmlns="" id="{2FC7AA22-6AF2-03CF-ED14-F701198A9AD6}"/>
              </a:ext>
            </a:extLst>
          </p:cNvPr>
          <p:cNvSpPr>
            <a:spLocks noGrp="1"/>
          </p:cNvSpPr>
          <p:nvPr>
            <p:ph type="sldNum" sz="quarter" idx="12"/>
          </p:nvPr>
        </p:nvSpPr>
        <p:spPr/>
        <p:txBody>
          <a:bodyPr/>
          <a:lstStyle/>
          <a:p>
            <a:fld id="{3AB49029-9B07-400F-AC70-3CBE4253E53B}" type="slidenum">
              <a:rPr lang="es-PR" smtClean="0"/>
              <a:t>‹#›</a:t>
            </a:fld>
            <a:endParaRPr lang="es-PR"/>
          </a:p>
        </p:txBody>
      </p:sp>
    </p:spTree>
    <p:extLst>
      <p:ext uri="{BB962C8B-B14F-4D97-AF65-F5344CB8AC3E}">
        <p14:creationId xmlns:p14="http://schemas.microsoft.com/office/powerpoint/2010/main" val="274893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B28AC2-6FB4-7655-A2D5-C6CEF78B5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PR"/>
          </a:p>
        </p:txBody>
      </p:sp>
      <p:sp>
        <p:nvSpPr>
          <p:cNvPr id="3" name="Content Placeholder 2">
            <a:extLst>
              <a:ext uri="{FF2B5EF4-FFF2-40B4-BE49-F238E27FC236}">
                <a16:creationId xmlns:a16="http://schemas.microsoft.com/office/drawing/2014/main" xmlns="" id="{828876BD-667F-B0F7-6AF4-9BB7C37E4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Text Placeholder 3">
            <a:extLst>
              <a:ext uri="{FF2B5EF4-FFF2-40B4-BE49-F238E27FC236}">
                <a16:creationId xmlns:a16="http://schemas.microsoft.com/office/drawing/2014/main" xmlns="" id="{1B28C8EE-41BE-5756-54EB-1710125FA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321B9C9-6CF0-9AD5-7614-C8C9B14CD10E}"/>
              </a:ext>
            </a:extLst>
          </p:cNvPr>
          <p:cNvSpPr>
            <a:spLocks noGrp="1"/>
          </p:cNvSpPr>
          <p:nvPr>
            <p:ph type="dt" sz="half" idx="10"/>
          </p:nvPr>
        </p:nvSpPr>
        <p:spPr/>
        <p:txBody>
          <a:bodyPr/>
          <a:lstStyle/>
          <a:p>
            <a:fld id="{4191F6D3-B2BA-401A-912A-8EB6CF30CABE}" type="datetimeFigureOut">
              <a:rPr lang="es-PR" smtClean="0"/>
              <a:t>07/20/2023</a:t>
            </a:fld>
            <a:endParaRPr lang="es-PR"/>
          </a:p>
        </p:txBody>
      </p:sp>
      <p:sp>
        <p:nvSpPr>
          <p:cNvPr id="6" name="Footer Placeholder 5">
            <a:extLst>
              <a:ext uri="{FF2B5EF4-FFF2-40B4-BE49-F238E27FC236}">
                <a16:creationId xmlns:a16="http://schemas.microsoft.com/office/drawing/2014/main" xmlns="" id="{A0B59B5C-CB39-6BF8-397E-73D30A503645}"/>
              </a:ext>
            </a:extLst>
          </p:cNvPr>
          <p:cNvSpPr>
            <a:spLocks noGrp="1"/>
          </p:cNvSpPr>
          <p:nvPr>
            <p:ph type="ftr" sz="quarter" idx="11"/>
          </p:nvPr>
        </p:nvSpPr>
        <p:spPr/>
        <p:txBody>
          <a:bodyPr/>
          <a:lstStyle/>
          <a:p>
            <a:endParaRPr lang="es-PR"/>
          </a:p>
        </p:txBody>
      </p:sp>
      <p:sp>
        <p:nvSpPr>
          <p:cNvPr id="7" name="Slide Number Placeholder 6">
            <a:extLst>
              <a:ext uri="{FF2B5EF4-FFF2-40B4-BE49-F238E27FC236}">
                <a16:creationId xmlns:a16="http://schemas.microsoft.com/office/drawing/2014/main" xmlns="" id="{CF0E25D2-5729-0D20-7C10-6B082AF9D7C7}"/>
              </a:ext>
            </a:extLst>
          </p:cNvPr>
          <p:cNvSpPr>
            <a:spLocks noGrp="1"/>
          </p:cNvSpPr>
          <p:nvPr>
            <p:ph type="sldNum" sz="quarter" idx="12"/>
          </p:nvPr>
        </p:nvSpPr>
        <p:spPr/>
        <p:txBody>
          <a:bodyPr/>
          <a:lstStyle/>
          <a:p>
            <a:fld id="{3AB49029-9B07-400F-AC70-3CBE4253E53B}" type="slidenum">
              <a:rPr lang="es-PR" smtClean="0"/>
              <a:t>‹#›</a:t>
            </a:fld>
            <a:endParaRPr lang="es-PR"/>
          </a:p>
        </p:txBody>
      </p:sp>
    </p:spTree>
    <p:extLst>
      <p:ext uri="{BB962C8B-B14F-4D97-AF65-F5344CB8AC3E}">
        <p14:creationId xmlns:p14="http://schemas.microsoft.com/office/powerpoint/2010/main" val="3703635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04975F-AE45-C43D-2BA8-73AE444F5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PR"/>
          </a:p>
        </p:txBody>
      </p:sp>
      <p:sp>
        <p:nvSpPr>
          <p:cNvPr id="3" name="Picture Placeholder 2">
            <a:extLst>
              <a:ext uri="{FF2B5EF4-FFF2-40B4-BE49-F238E27FC236}">
                <a16:creationId xmlns:a16="http://schemas.microsoft.com/office/drawing/2014/main" xmlns="" id="{4178AB99-7E4B-8CDA-4878-2C2C1FEE1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R"/>
          </a:p>
        </p:txBody>
      </p:sp>
      <p:sp>
        <p:nvSpPr>
          <p:cNvPr id="4" name="Text Placeholder 3">
            <a:extLst>
              <a:ext uri="{FF2B5EF4-FFF2-40B4-BE49-F238E27FC236}">
                <a16:creationId xmlns:a16="http://schemas.microsoft.com/office/drawing/2014/main" xmlns="" id="{712B7678-6872-E0FE-7B74-ADF8BB788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91F4BB4-4861-8C81-3C69-30D7D65CD8BC}"/>
              </a:ext>
            </a:extLst>
          </p:cNvPr>
          <p:cNvSpPr>
            <a:spLocks noGrp="1"/>
          </p:cNvSpPr>
          <p:nvPr>
            <p:ph type="dt" sz="half" idx="10"/>
          </p:nvPr>
        </p:nvSpPr>
        <p:spPr/>
        <p:txBody>
          <a:bodyPr/>
          <a:lstStyle/>
          <a:p>
            <a:fld id="{4191F6D3-B2BA-401A-912A-8EB6CF30CABE}" type="datetimeFigureOut">
              <a:rPr lang="es-PR" smtClean="0"/>
              <a:t>07/20/2023</a:t>
            </a:fld>
            <a:endParaRPr lang="es-PR"/>
          </a:p>
        </p:txBody>
      </p:sp>
      <p:sp>
        <p:nvSpPr>
          <p:cNvPr id="6" name="Footer Placeholder 5">
            <a:extLst>
              <a:ext uri="{FF2B5EF4-FFF2-40B4-BE49-F238E27FC236}">
                <a16:creationId xmlns:a16="http://schemas.microsoft.com/office/drawing/2014/main" xmlns="" id="{668F3076-5663-DAED-5714-016865298A22}"/>
              </a:ext>
            </a:extLst>
          </p:cNvPr>
          <p:cNvSpPr>
            <a:spLocks noGrp="1"/>
          </p:cNvSpPr>
          <p:nvPr>
            <p:ph type="ftr" sz="quarter" idx="11"/>
          </p:nvPr>
        </p:nvSpPr>
        <p:spPr/>
        <p:txBody>
          <a:bodyPr/>
          <a:lstStyle/>
          <a:p>
            <a:endParaRPr lang="es-PR"/>
          </a:p>
        </p:txBody>
      </p:sp>
      <p:sp>
        <p:nvSpPr>
          <p:cNvPr id="7" name="Slide Number Placeholder 6">
            <a:extLst>
              <a:ext uri="{FF2B5EF4-FFF2-40B4-BE49-F238E27FC236}">
                <a16:creationId xmlns:a16="http://schemas.microsoft.com/office/drawing/2014/main" xmlns="" id="{DF0DB5B4-42C7-42C5-9380-368E10AE1079}"/>
              </a:ext>
            </a:extLst>
          </p:cNvPr>
          <p:cNvSpPr>
            <a:spLocks noGrp="1"/>
          </p:cNvSpPr>
          <p:nvPr>
            <p:ph type="sldNum" sz="quarter" idx="12"/>
          </p:nvPr>
        </p:nvSpPr>
        <p:spPr/>
        <p:txBody>
          <a:bodyPr/>
          <a:lstStyle/>
          <a:p>
            <a:fld id="{3AB49029-9B07-400F-AC70-3CBE4253E53B}" type="slidenum">
              <a:rPr lang="es-PR" smtClean="0"/>
              <a:t>‹#›</a:t>
            </a:fld>
            <a:endParaRPr lang="es-PR"/>
          </a:p>
        </p:txBody>
      </p:sp>
    </p:spTree>
    <p:extLst>
      <p:ext uri="{BB962C8B-B14F-4D97-AF65-F5344CB8AC3E}">
        <p14:creationId xmlns:p14="http://schemas.microsoft.com/office/powerpoint/2010/main" val="239394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302ACFF-15C2-CE95-9DF5-72019B4DC3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PR"/>
          </a:p>
        </p:txBody>
      </p:sp>
      <p:sp>
        <p:nvSpPr>
          <p:cNvPr id="3" name="Text Placeholder 2">
            <a:extLst>
              <a:ext uri="{FF2B5EF4-FFF2-40B4-BE49-F238E27FC236}">
                <a16:creationId xmlns:a16="http://schemas.microsoft.com/office/drawing/2014/main" xmlns="" id="{64367D65-1550-E60A-C399-F68C9EC8E3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a:extLst>
              <a:ext uri="{FF2B5EF4-FFF2-40B4-BE49-F238E27FC236}">
                <a16:creationId xmlns:a16="http://schemas.microsoft.com/office/drawing/2014/main" xmlns="" id="{16F94F3E-B66E-906C-74AA-04BD66869A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1F6D3-B2BA-401A-912A-8EB6CF30CABE}" type="datetimeFigureOut">
              <a:rPr lang="es-PR" smtClean="0"/>
              <a:t>07/20/2023</a:t>
            </a:fld>
            <a:endParaRPr lang="es-PR"/>
          </a:p>
        </p:txBody>
      </p:sp>
      <p:sp>
        <p:nvSpPr>
          <p:cNvPr id="5" name="Footer Placeholder 4">
            <a:extLst>
              <a:ext uri="{FF2B5EF4-FFF2-40B4-BE49-F238E27FC236}">
                <a16:creationId xmlns:a16="http://schemas.microsoft.com/office/drawing/2014/main" xmlns="" id="{CF0E26C1-05CF-A61F-A504-8ABE50E2F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R"/>
          </a:p>
        </p:txBody>
      </p:sp>
      <p:sp>
        <p:nvSpPr>
          <p:cNvPr id="6" name="Slide Number Placeholder 5">
            <a:extLst>
              <a:ext uri="{FF2B5EF4-FFF2-40B4-BE49-F238E27FC236}">
                <a16:creationId xmlns:a16="http://schemas.microsoft.com/office/drawing/2014/main" xmlns="" id="{39B06BE4-72DC-C544-3BB9-C0240694F6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49029-9B07-400F-AC70-3CBE4253E53B}" type="slidenum">
              <a:rPr lang="es-PR" smtClean="0"/>
              <a:t>‹#›</a:t>
            </a:fld>
            <a:endParaRPr lang="es-PR"/>
          </a:p>
        </p:txBody>
      </p:sp>
    </p:spTree>
    <p:extLst>
      <p:ext uri="{BB962C8B-B14F-4D97-AF65-F5344CB8AC3E}">
        <p14:creationId xmlns:p14="http://schemas.microsoft.com/office/powerpoint/2010/main" val="1630212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2">
            <a:extLst>
              <a:ext uri="{FF2B5EF4-FFF2-40B4-BE49-F238E27FC236}">
                <a16:creationId xmlns:a16="http://schemas.microsoft.com/office/drawing/2014/main" xmlns=""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descr="Una persona sosteniendo un globo terráqueo">
            <a:extLst>
              <a:ext uri="{FF2B5EF4-FFF2-40B4-BE49-F238E27FC236}">
                <a16:creationId xmlns:a16="http://schemas.microsoft.com/office/drawing/2014/main" xmlns="" id="{EB5B8D0B-814D-2ED9-237C-CE862F30FBEC}"/>
              </a:ext>
            </a:extLst>
          </p:cNvPr>
          <p:cNvPicPr>
            <a:picLocks noChangeAspect="1"/>
          </p:cNvPicPr>
          <p:nvPr/>
        </p:nvPicPr>
        <p:blipFill rotWithShape="1">
          <a:blip r:embed="rId2"/>
          <a:srcRect l="8242" r="7864"/>
          <a:stretch/>
        </p:blipFill>
        <p:spPr>
          <a:xfrm>
            <a:off x="2522358" y="10"/>
            <a:ext cx="9669642" cy="6857990"/>
          </a:xfrm>
          <a:prstGeom prst="rect">
            <a:avLst/>
          </a:prstGeom>
        </p:spPr>
      </p:pic>
      <p:sp>
        <p:nvSpPr>
          <p:cNvPr id="38" name="Rectangle 34">
            <a:extLst>
              <a:ext uri="{FF2B5EF4-FFF2-40B4-BE49-F238E27FC236}">
                <a16:creationId xmlns:a16="http://schemas.microsoft.com/office/drawing/2014/main" xmlns=""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3F852BF8-2DED-BC29-85B2-2942DCE8CBFF}"/>
              </a:ext>
            </a:extLst>
          </p:cNvPr>
          <p:cNvSpPr>
            <a:spLocks noGrp="1"/>
          </p:cNvSpPr>
          <p:nvPr>
            <p:ph type="title"/>
          </p:nvPr>
        </p:nvSpPr>
        <p:spPr>
          <a:xfrm>
            <a:off x="-3050" y="477902"/>
            <a:ext cx="4925613" cy="3327480"/>
          </a:xfrm>
          <a:noFill/>
        </p:spPr>
        <p:txBody>
          <a:bodyPr vert="horz" lIns="91440" tIns="45720" rIns="91440" bIns="45720" rtlCol="0" anchor="b">
            <a:noAutofit/>
          </a:bodyPr>
          <a:lstStyle/>
          <a:p>
            <a:r>
              <a:rPr lang="en-US" sz="6000" b="1" i="1" dirty="0">
                <a:solidFill>
                  <a:schemeClr val="bg1"/>
                </a:solidFill>
              </a:rPr>
              <a:t>En </a:t>
            </a:r>
            <a:r>
              <a:rPr lang="en-US" sz="6000" b="1" i="1" dirty="0" err="1">
                <a:solidFill>
                  <a:schemeClr val="bg1"/>
                </a:solidFill>
              </a:rPr>
              <a:t>nuestro</a:t>
            </a:r>
            <a:r>
              <a:rPr lang="en-US" sz="6000" b="1" i="1" dirty="0">
                <a:solidFill>
                  <a:schemeClr val="bg1"/>
                </a:solidFill>
              </a:rPr>
              <a:t> </a:t>
            </a:r>
            <a:r>
              <a:rPr lang="en-US" sz="6000" b="1" i="1" dirty="0" err="1">
                <a:solidFill>
                  <a:schemeClr val="bg1"/>
                </a:solidFill>
              </a:rPr>
              <a:t>mundo</a:t>
            </a:r>
            <a:r>
              <a:rPr lang="en-US" sz="6000" b="1" i="1" dirty="0">
                <a:solidFill>
                  <a:schemeClr val="bg1"/>
                </a:solidFill>
              </a:rPr>
              <a:t>,</a:t>
            </a:r>
            <a:br>
              <a:rPr lang="en-US" sz="6000" b="1" i="1" dirty="0">
                <a:solidFill>
                  <a:schemeClr val="bg1"/>
                </a:solidFill>
              </a:rPr>
            </a:br>
            <a:r>
              <a:rPr lang="en-US" sz="6000" b="1" i="1" dirty="0">
                <a:solidFill>
                  <a:schemeClr val="bg1"/>
                </a:solidFill>
              </a:rPr>
              <a:t>la </a:t>
            </a:r>
            <a:r>
              <a:rPr lang="en-US" sz="6000" b="1" i="1" dirty="0" err="1">
                <a:solidFill>
                  <a:schemeClr val="bg1"/>
                </a:solidFill>
              </a:rPr>
              <a:t>ética</a:t>
            </a:r>
            <a:r>
              <a:rPr lang="en-US" sz="6000" b="1" i="1" dirty="0">
                <a:solidFill>
                  <a:schemeClr val="bg1"/>
                </a:solidFill>
              </a:rPr>
              <a:t> </a:t>
            </a:r>
            <a:r>
              <a:rPr lang="en-US" sz="6000" b="1" i="1" dirty="0" err="1">
                <a:solidFill>
                  <a:schemeClr val="bg1"/>
                </a:solidFill>
              </a:rPr>
              <a:t>cristiana</a:t>
            </a:r>
            <a:endParaRPr lang="en-US" sz="6000" b="1" i="1" dirty="0">
              <a:solidFill>
                <a:schemeClr val="bg1"/>
              </a:solidFill>
            </a:endParaRPr>
          </a:p>
        </p:txBody>
      </p:sp>
    </p:spTree>
    <p:extLst>
      <p:ext uri="{BB962C8B-B14F-4D97-AF65-F5344CB8AC3E}">
        <p14:creationId xmlns:p14="http://schemas.microsoft.com/office/powerpoint/2010/main" val="401345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E27D274-6456-5353-BE04-A904FC322B3E}"/>
              </a:ext>
            </a:extLst>
          </p:cNvPr>
          <p:cNvSpPr>
            <a:spLocks noGrp="1"/>
          </p:cNvSpPr>
          <p:nvPr>
            <p:ph type="title"/>
          </p:nvPr>
        </p:nvSpPr>
        <p:spPr>
          <a:xfrm>
            <a:off x="838201" y="365125"/>
            <a:ext cx="5251316" cy="540483"/>
          </a:xfrm>
        </p:spPr>
        <p:txBody>
          <a:bodyPr>
            <a:normAutofit fontScale="90000"/>
          </a:bodyPr>
          <a:lstStyle/>
          <a:p>
            <a:pPr algn="ctr"/>
            <a:r>
              <a:rPr lang="es-PR" b="1" i="1" dirty="0"/>
              <a:t>Lectura Bíblica: </a:t>
            </a:r>
          </a:p>
        </p:txBody>
      </p:sp>
      <p:sp>
        <p:nvSpPr>
          <p:cNvPr id="3" name="Content Placeholder 2">
            <a:extLst>
              <a:ext uri="{FF2B5EF4-FFF2-40B4-BE49-F238E27FC236}">
                <a16:creationId xmlns:a16="http://schemas.microsoft.com/office/drawing/2014/main" xmlns="" id="{FF07279F-13FD-CF02-1C7E-A0F41944893F}"/>
              </a:ext>
            </a:extLst>
          </p:cNvPr>
          <p:cNvSpPr>
            <a:spLocks noGrp="1"/>
          </p:cNvSpPr>
          <p:nvPr>
            <p:ph idx="1"/>
          </p:nvPr>
        </p:nvSpPr>
        <p:spPr>
          <a:xfrm>
            <a:off x="0" y="1199072"/>
            <a:ext cx="6089517" cy="5572663"/>
          </a:xfrm>
        </p:spPr>
        <p:txBody>
          <a:bodyPr>
            <a:normAutofit/>
          </a:bodyPr>
          <a:lstStyle/>
          <a:p>
            <a:r>
              <a:rPr lang="es-PR" sz="4000" dirty="0"/>
              <a:t>Colosenses 2: </a:t>
            </a:r>
            <a:r>
              <a:rPr lang="es-ES" sz="4000" dirty="0"/>
              <a:t>8 Cuídense de que nadie los cautive con la vana y engañosa filosofía que sigue tradiciones humanas, la que está de acuerdo con los principios de este mundo y no conforme a Cristo.”</a:t>
            </a:r>
            <a:endParaRPr lang="es-PR" sz="4000" dirty="0"/>
          </a:p>
        </p:txBody>
      </p:sp>
      <p:pic>
        <p:nvPicPr>
          <p:cNvPr id="5" name="Picture 4">
            <a:extLst>
              <a:ext uri="{FF2B5EF4-FFF2-40B4-BE49-F238E27FC236}">
                <a16:creationId xmlns:a16="http://schemas.microsoft.com/office/drawing/2014/main" xmlns="" id="{1DF8CF79-4CCD-EDDA-44FC-EAE1572F618E}"/>
              </a:ext>
            </a:extLst>
          </p:cNvPr>
          <p:cNvPicPr>
            <a:picLocks noChangeAspect="1"/>
          </p:cNvPicPr>
          <p:nvPr/>
        </p:nvPicPr>
        <p:blipFill rotWithShape="1">
          <a:blip r:embed="rId2"/>
          <a:srcRect l="23269" r="2782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625863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AB2A381-EEB5-40AC-9E38-8190C1AAF358}"/>
              </a:ext>
            </a:extLst>
          </p:cNvPr>
          <p:cNvSpPr>
            <a:spLocks noGrp="1"/>
          </p:cNvSpPr>
          <p:nvPr>
            <p:ph type="title"/>
          </p:nvPr>
        </p:nvSpPr>
        <p:spPr>
          <a:xfrm>
            <a:off x="488950" y="0"/>
            <a:ext cx="5251316" cy="1565031"/>
          </a:xfrm>
        </p:spPr>
        <p:txBody>
          <a:bodyPr>
            <a:normAutofit fontScale="90000"/>
          </a:bodyPr>
          <a:lstStyle/>
          <a:p>
            <a:r>
              <a:rPr lang="es-ES" sz="4100" b="1" i="1" dirty="0"/>
              <a:t>Algunas cosmovisiones que han influenciado el mundo</a:t>
            </a:r>
            <a:endParaRPr lang="es-PR" sz="4100" b="1" i="1" dirty="0"/>
          </a:p>
        </p:txBody>
      </p:sp>
      <p:sp>
        <p:nvSpPr>
          <p:cNvPr id="3" name="Content Placeholder 2">
            <a:extLst>
              <a:ext uri="{FF2B5EF4-FFF2-40B4-BE49-F238E27FC236}">
                <a16:creationId xmlns:a16="http://schemas.microsoft.com/office/drawing/2014/main" xmlns="" id="{611745E2-E79F-650D-6134-D2BFA298B39D}"/>
              </a:ext>
            </a:extLst>
          </p:cNvPr>
          <p:cNvSpPr>
            <a:spLocks noGrp="1"/>
          </p:cNvSpPr>
          <p:nvPr>
            <p:ph idx="1"/>
          </p:nvPr>
        </p:nvSpPr>
        <p:spPr>
          <a:xfrm>
            <a:off x="-3048" y="1503486"/>
            <a:ext cx="5743314" cy="5284176"/>
          </a:xfrm>
        </p:spPr>
        <p:txBody>
          <a:bodyPr>
            <a:normAutofit/>
          </a:bodyPr>
          <a:lstStyle/>
          <a:p>
            <a:r>
              <a:rPr lang="es-ES" sz="3600" b="1" i="1" dirty="0"/>
              <a:t>El modelo bíblico clásico</a:t>
            </a:r>
            <a:r>
              <a:rPr lang="es-ES" sz="3600" dirty="0"/>
              <a:t>: </a:t>
            </a:r>
          </a:p>
          <a:p>
            <a:pPr lvl="1"/>
            <a:r>
              <a:rPr lang="es-ES" sz="3600" dirty="0"/>
              <a:t>Dios es trascendente (santo y majestuoso) e inmanente (cercano a su creación) (estudiar Isaías 57). Dios está en contacto con el </a:t>
            </a:r>
            <a:r>
              <a:rPr lang="es-ES" sz="3600" dirty="0" smtClean="0"/>
              <a:t>mundo que </a:t>
            </a:r>
            <a:r>
              <a:rPr lang="es-ES" sz="3600" dirty="0"/>
              <a:t>dirige, gobierna por medio de su providencia. A esto se le conoce como Teísmo.</a:t>
            </a:r>
            <a:endParaRPr lang="es-PR" sz="3600" dirty="0"/>
          </a:p>
        </p:txBody>
      </p:sp>
      <p:pic>
        <p:nvPicPr>
          <p:cNvPr id="5" name="Picture 4" descr="Dos hojas de música plegadas para formar un corazón">
            <a:extLst>
              <a:ext uri="{FF2B5EF4-FFF2-40B4-BE49-F238E27FC236}">
                <a16:creationId xmlns:a16="http://schemas.microsoft.com/office/drawing/2014/main" xmlns="" id="{8755B3BB-B481-DC59-7B80-6BBFB5195F51}"/>
              </a:ext>
            </a:extLst>
          </p:cNvPr>
          <p:cNvPicPr>
            <a:picLocks noChangeAspect="1"/>
          </p:cNvPicPr>
          <p:nvPr/>
        </p:nvPicPr>
        <p:blipFill rotWithShape="1">
          <a:blip r:embed="rId2"/>
          <a:srcRect l="29398" r="12565" b="-1"/>
          <a:stretch/>
        </p:blipFill>
        <p:spPr>
          <a:xfrm>
            <a:off x="6229215" y="7893"/>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10405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21503AD-D21D-6454-1AB0-131E3E3B02F6}"/>
              </a:ext>
            </a:extLst>
          </p:cNvPr>
          <p:cNvSpPr>
            <a:spLocks noGrp="1"/>
          </p:cNvSpPr>
          <p:nvPr>
            <p:ph type="title"/>
          </p:nvPr>
        </p:nvSpPr>
        <p:spPr>
          <a:xfrm>
            <a:off x="6513788" y="365125"/>
            <a:ext cx="4840010" cy="1807305"/>
          </a:xfrm>
        </p:spPr>
        <p:txBody>
          <a:bodyPr>
            <a:normAutofit/>
          </a:bodyPr>
          <a:lstStyle/>
          <a:p>
            <a:r>
              <a:rPr lang="es-ES" b="1" i="1" dirty="0"/>
              <a:t>Teísmo</a:t>
            </a:r>
            <a:endParaRPr lang="es-PR" b="1" i="1" dirty="0"/>
          </a:p>
        </p:txBody>
      </p:sp>
      <p:pic>
        <p:nvPicPr>
          <p:cNvPr id="5" name="Picture 4" descr="Desnivel del terreno curvo">
            <a:extLst>
              <a:ext uri="{FF2B5EF4-FFF2-40B4-BE49-F238E27FC236}">
                <a16:creationId xmlns:a16="http://schemas.microsoft.com/office/drawing/2014/main" xmlns="" id="{AEE566A3-36FC-E5AC-F144-33E00BAA2E2D}"/>
              </a:ext>
            </a:extLst>
          </p:cNvPr>
          <p:cNvPicPr>
            <a:picLocks noChangeAspect="1"/>
          </p:cNvPicPr>
          <p:nvPr/>
        </p:nvPicPr>
        <p:blipFill rotWithShape="1">
          <a:blip r:embed="rId2"/>
          <a:srcRect l="28194" r="2163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xmlns="" id="{611258B8-DF7B-DC88-E254-DE36CE36238D}"/>
              </a:ext>
            </a:extLst>
          </p:cNvPr>
          <p:cNvSpPr>
            <a:spLocks noGrp="1"/>
          </p:cNvSpPr>
          <p:nvPr>
            <p:ph idx="1"/>
          </p:nvPr>
        </p:nvSpPr>
        <p:spPr>
          <a:xfrm>
            <a:off x="6314536" y="2333296"/>
            <a:ext cx="5877464" cy="4524703"/>
          </a:xfrm>
        </p:spPr>
        <p:txBody>
          <a:bodyPr>
            <a:normAutofit/>
          </a:bodyPr>
          <a:lstStyle/>
          <a:p>
            <a:r>
              <a:rPr lang="es-ES" sz="3200" dirty="0"/>
              <a:t>Doctrina que afirma la existencia de un Dios creador del universo y que interviene en su evolución. Es trascendente e inmanente al mismo tiempo. Además, Se afirma la existencia de dos realidades: la esfera sobrenatural donde reside Dios y la esfera natural que comprende todo lo creado por Dios.</a:t>
            </a:r>
            <a:endParaRPr lang="es-PR" sz="3200" dirty="0"/>
          </a:p>
        </p:txBody>
      </p:sp>
    </p:spTree>
    <p:extLst>
      <p:ext uri="{BB962C8B-B14F-4D97-AF65-F5344CB8AC3E}">
        <p14:creationId xmlns:p14="http://schemas.microsoft.com/office/powerpoint/2010/main" val="3065309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xmlns="" id="{F87D3CB5-20FF-9CFE-4E3E-DF1632102C0C}"/>
              </a:ext>
            </a:extLst>
          </p:cNvPr>
          <p:cNvPicPr>
            <a:picLocks noGrp="1" noChangeAspect="1"/>
          </p:cNvPicPr>
          <p:nvPr>
            <p:ph idx="1"/>
          </p:nvPr>
        </p:nvPicPr>
        <p:blipFill rotWithShape="1">
          <a:blip r:embed="rId2"/>
          <a:srcRect t="25" r="3" b="3932"/>
          <a:stretch/>
        </p:blipFill>
        <p:spPr>
          <a:xfrm>
            <a:off x="20" y="1282"/>
            <a:ext cx="12191980" cy="6856718"/>
          </a:xfrm>
          <a:prstGeom prst="rect">
            <a:avLst/>
          </a:prstGeom>
        </p:spPr>
      </p:pic>
    </p:spTree>
    <p:extLst>
      <p:ext uri="{BB962C8B-B14F-4D97-AF65-F5344CB8AC3E}">
        <p14:creationId xmlns:p14="http://schemas.microsoft.com/office/powerpoint/2010/main" val="4287040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C5FB7E8-B636-40FA-BE8D-48145C0F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D3C2398A-4886-6466-FA2D-92B908271774}"/>
              </a:ext>
            </a:extLst>
          </p:cNvPr>
          <p:cNvSpPr>
            <a:spLocks noGrp="1"/>
          </p:cNvSpPr>
          <p:nvPr>
            <p:ph type="title"/>
          </p:nvPr>
        </p:nvSpPr>
        <p:spPr>
          <a:xfrm>
            <a:off x="1180997" y="-422"/>
            <a:ext cx="9543405" cy="1188720"/>
          </a:xfrm>
        </p:spPr>
        <p:txBody>
          <a:bodyPr>
            <a:normAutofit/>
          </a:bodyPr>
          <a:lstStyle/>
          <a:p>
            <a:pPr algn="ctr"/>
            <a:r>
              <a:rPr lang="es-ES" b="1" i="1" dirty="0">
                <a:solidFill>
                  <a:schemeClr val="tx1">
                    <a:lumMod val="85000"/>
                    <a:lumOff val="15000"/>
                  </a:schemeClr>
                </a:solidFill>
              </a:rPr>
              <a:t>El modelo de la razón</a:t>
            </a:r>
            <a:endParaRPr lang="es-PR" b="1" i="1"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xmlns="" id="{6BF5D3E9-574C-33AD-F0E4-E14507AC715E}"/>
              </a:ext>
            </a:extLst>
          </p:cNvPr>
          <p:cNvSpPr>
            <a:spLocks noGrp="1"/>
          </p:cNvSpPr>
          <p:nvPr>
            <p:ph idx="1"/>
          </p:nvPr>
        </p:nvSpPr>
        <p:spPr>
          <a:xfrm>
            <a:off x="-2" y="1188299"/>
            <a:ext cx="12192002" cy="5669698"/>
          </a:xfrm>
        </p:spPr>
        <p:txBody>
          <a:bodyPr anchor="ctr">
            <a:normAutofit/>
          </a:bodyPr>
          <a:lstStyle/>
          <a:p>
            <a:r>
              <a:rPr lang="es-ES" sz="6000" dirty="0">
                <a:solidFill>
                  <a:schemeClr val="tx1">
                    <a:lumMod val="85000"/>
                    <a:lumOff val="15000"/>
                  </a:schemeClr>
                </a:solidFill>
              </a:rPr>
              <a:t>No existe la creencia de que Dios se ha revelado a los hombres sino lo único que existe es la razón del hombre para indagar, escudriñar, y llegar a conclusiones acerca de Dios.</a:t>
            </a:r>
            <a:endParaRPr lang="es-PR" sz="6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xmlns="" id="{142DCE2C-2863-46FA-9BE7-24365A24D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406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xmlns="" id="{A8BC89EB-0805-FECE-4B0F-78A1A0D09AFF}"/>
              </a:ext>
            </a:extLst>
          </p:cNvPr>
          <p:cNvPicPr>
            <a:picLocks noGrp="1" noChangeAspect="1"/>
          </p:cNvPicPr>
          <p:nvPr>
            <p:ph idx="1"/>
          </p:nvPr>
        </p:nvPicPr>
        <p:blipFill rotWithShape="1">
          <a:blip r:embed="rId2"/>
          <a:srcRect t="1509" r="3" b="2448"/>
          <a:stretch/>
        </p:blipFill>
        <p:spPr>
          <a:xfrm>
            <a:off x="20" y="1282"/>
            <a:ext cx="12191980" cy="6856718"/>
          </a:xfrm>
          <a:prstGeom prst="rect">
            <a:avLst/>
          </a:prstGeom>
        </p:spPr>
      </p:pic>
    </p:spTree>
    <p:extLst>
      <p:ext uri="{BB962C8B-B14F-4D97-AF65-F5344CB8AC3E}">
        <p14:creationId xmlns:p14="http://schemas.microsoft.com/office/powerpoint/2010/main" val="745254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C5FB7E8-B636-40FA-BE8D-48145C0F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BCBBB9DA-0E75-DAC5-E33A-4F970B21A76E}"/>
              </a:ext>
            </a:extLst>
          </p:cNvPr>
          <p:cNvSpPr>
            <a:spLocks noGrp="1"/>
          </p:cNvSpPr>
          <p:nvPr>
            <p:ph type="title"/>
          </p:nvPr>
        </p:nvSpPr>
        <p:spPr>
          <a:xfrm>
            <a:off x="1324297" y="-422"/>
            <a:ext cx="9543405" cy="1188720"/>
          </a:xfrm>
        </p:spPr>
        <p:txBody>
          <a:bodyPr>
            <a:normAutofit/>
          </a:bodyPr>
          <a:lstStyle/>
          <a:p>
            <a:pPr algn="ctr"/>
            <a:r>
              <a:rPr lang="es-ES" b="1" i="1" dirty="0">
                <a:solidFill>
                  <a:schemeClr val="tx1">
                    <a:lumMod val="85000"/>
                    <a:lumOff val="15000"/>
                  </a:schemeClr>
                </a:solidFill>
              </a:rPr>
              <a:t>Secularismo</a:t>
            </a:r>
            <a:endParaRPr lang="es-PR" b="1" i="1"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xmlns="" id="{9F602336-2313-D222-53CB-66F18EDB4077}"/>
              </a:ext>
            </a:extLst>
          </p:cNvPr>
          <p:cNvSpPr>
            <a:spLocks noGrp="1"/>
          </p:cNvSpPr>
          <p:nvPr>
            <p:ph idx="1"/>
          </p:nvPr>
        </p:nvSpPr>
        <p:spPr>
          <a:xfrm>
            <a:off x="-2" y="1535503"/>
            <a:ext cx="12192000" cy="5322494"/>
          </a:xfrm>
        </p:spPr>
        <p:txBody>
          <a:bodyPr anchor="ctr">
            <a:normAutofit/>
          </a:bodyPr>
          <a:lstStyle/>
          <a:p>
            <a:r>
              <a:rPr lang="es-ES" sz="6000" dirty="0">
                <a:solidFill>
                  <a:schemeClr val="tx1">
                    <a:lumMod val="85000"/>
                    <a:lumOff val="15000"/>
                  </a:schemeClr>
                </a:solidFill>
              </a:rPr>
              <a:t>Dios pudiera ser que exista, pero es imposible saberlo. Una esfera de lo sobrenatural como inaccesible al entendimiento humano, que puede equivaler a la inexistencia de Dios.</a:t>
            </a:r>
            <a:endParaRPr lang="es-PR" sz="6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xmlns="" id="{142DCE2C-2863-46FA-9BE7-24365A24D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787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AA5CF486-D9E5-4A66-898A-F3D62B81B1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47EC480E-5FE8-6337-9F95-E223AAA96CAE}"/>
              </a:ext>
            </a:extLst>
          </p:cNvPr>
          <p:cNvSpPr>
            <a:spLocks noGrp="1"/>
          </p:cNvSpPr>
          <p:nvPr>
            <p:ph type="title"/>
          </p:nvPr>
        </p:nvSpPr>
        <p:spPr>
          <a:xfrm>
            <a:off x="1137111" y="-1"/>
            <a:ext cx="9916632" cy="905775"/>
          </a:xfrm>
        </p:spPr>
        <p:txBody>
          <a:bodyPr>
            <a:normAutofit/>
          </a:bodyPr>
          <a:lstStyle/>
          <a:p>
            <a:pPr algn="ctr"/>
            <a:r>
              <a:rPr lang="es-ES" b="1" i="1" dirty="0">
                <a:solidFill>
                  <a:schemeClr val="tx1">
                    <a:lumMod val="85000"/>
                    <a:lumOff val="15000"/>
                  </a:schemeClr>
                </a:solidFill>
              </a:rPr>
              <a:t>Materialismo</a:t>
            </a:r>
            <a:r>
              <a:rPr lang="es-ES" dirty="0">
                <a:solidFill>
                  <a:schemeClr val="tx1">
                    <a:lumMod val="85000"/>
                    <a:lumOff val="15000"/>
                  </a:schemeClr>
                </a:solidFill>
              </a:rPr>
              <a:t> </a:t>
            </a:r>
            <a:endParaRPr lang="es-PR"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xmlns="" id="{24F27C9D-9957-00FB-2365-D5CBC707F520}"/>
              </a:ext>
            </a:extLst>
          </p:cNvPr>
          <p:cNvSpPr>
            <a:spLocks noGrp="1"/>
          </p:cNvSpPr>
          <p:nvPr>
            <p:ph idx="1"/>
          </p:nvPr>
        </p:nvSpPr>
        <p:spPr>
          <a:xfrm>
            <a:off x="0" y="1078302"/>
            <a:ext cx="12192000" cy="5779697"/>
          </a:xfrm>
        </p:spPr>
        <p:txBody>
          <a:bodyPr anchor="ctr">
            <a:normAutofit/>
          </a:bodyPr>
          <a:lstStyle/>
          <a:p>
            <a:r>
              <a:rPr lang="es-ES" sz="6000" dirty="0">
                <a:solidFill>
                  <a:schemeClr val="tx1">
                    <a:lumMod val="85000"/>
                    <a:lumOff val="15000"/>
                  </a:schemeClr>
                </a:solidFill>
              </a:rPr>
              <a:t>Todo proviene de la materia. Las cosas materiales son importantes porque nos dan valor. El evangelio de la prosperidad propone que, si usted camina bien con Dios, si tiene fe, Dios lo bendecirá materialmente.</a:t>
            </a:r>
            <a:endParaRPr lang="es-PR" sz="6000" dirty="0">
              <a:solidFill>
                <a:schemeClr val="tx1">
                  <a:lumMod val="85000"/>
                  <a:lumOff val="15000"/>
                </a:schemeClr>
              </a:solidFill>
            </a:endParaRPr>
          </a:p>
        </p:txBody>
      </p:sp>
    </p:spTree>
    <p:extLst>
      <p:ext uri="{BB962C8B-B14F-4D97-AF65-F5344CB8AC3E}">
        <p14:creationId xmlns:p14="http://schemas.microsoft.com/office/powerpoint/2010/main" val="2890750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AA5CF486-D9E5-4A66-898A-F3D62B81B1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3210582D-72D3-60ED-033D-AC42476BA1BD}"/>
              </a:ext>
            </a:extLst>
          </p:cNvPr>
          <p:cNvSpPr>
            <a:spLocks noGrp="1"/>
          </p:cNvSpPr>
          <p:nvPr>
            <p:ph type="title"/>
          </p:nvPr>
        </p:nvSpPr>
        <p:spPr>
          <a:xfrm>
            <a:off x="947256" y="0"/>
            <a:ext cx="9916632" cy="552091"/>
          </a:xfrm>
        </p:spPr>
        <p:txBody>
          <a:bodyPr>
            <a:normAutofit fontScale="90000"/>
          </a:bodyPr>
          <a:lstStyle/>
          <a:p>
            <a:pPr algn="ctr"/>
            <a:r>
              <a:rPr lang="es-ES" b="1" i="1" dirty="0">
                <a:solidFill>
                  <a:schemeClr val="tx1">
                    <a:lumMod val="85000"/>
                    <a:lumOff val="15000"/>
                  </a:schemeClr>
                </a:solidFill>
              </a:rPr>
              <a:t>Existencialismo</a:t>
            </a:r>
            <a:r>
              <a:rPr lang="es-ES" dirty="0">
                <a:solidFill>
                  <a:schemeClr val="tx1">
                    <a:lumMod val="85000"/>
                    <a:lumOff val="15000"/>
                  </a:schemeClr>
                </a:solidFill>
              </a:rPr>
              <a:t> </a:t>
            </a:r>
            <a:endParaRPr lang="es-PR"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xmlns="" id="{50410042-0DCE-60EA-6B4A-8B5B9960ED44}"/>
              </a:ext>
            </a:extLst>
          </p:cNvPr>
          <p:cNvSpPr>
            <a:spLocks noGrp="1"/>
          </p:cNvSpPr>
          <p:nvPr>
            <p:ph idx="1"/>
          </p:nvPr>
        </p:nvSpPr>
        <p:spPr>
          <a:xfrm>
            <a:off x="0" y="905774"/>
            <a:ext cx="12192000" cy="5952225"/>
          </a:xfrm>
        </p:spPr>
        <p:txBody>
          <a:bodyPr anchor="ctr">
            <a:normAutofit/>
          </a:bodyPr>
          <a:lstStyle/>
          <a:p>
            <a:r>
              <a:rPr lang="es-ES" sz="5400" dirty="0">
                <a:solidFill>
                  <a:schemeClr val="tx1">
                    <a:lumMod val="85000"/>
                    <a:lumOff val="15000"/>
                  </a:schemeClr>
                </a:solidFill>
              </a:rPr>
              <a:t>El individuo es responsable de sí mismo, determinando sus valores y no tiene que rendir cuentas a nadie. </a:t>
            </a:r>
          </a:p>
          <a:p>
            <a:pPr lvl="1"/>
            <a:r>
              <a:rPr lang="es-ES" sz="5400" dirty="0">
                <a:solidFill>
                  <a:schemeClr val="tx1">
                    <a:lumMod val="85000"/>
                    <a:lumOff val="15000"/>
                  </a:schemeClr>
                </a:solidFill>
              </a:rPr>
              <a:t>Exponentes tales como Jean Paul Sartre, Friedrich Nietzsche pensaban de esa manera.</a:t>
            </a:r>
            <a:endParaRPr lang="es-PR" sz="5400" dirty="0">
              <a:solidFill>
                <a:schemeClr val="tx1">
                  <a:lumMod val="85000"/>
                  <a:lumOff val="15000"/>
                </a:schemeClr>
              </a:solidFill>
            </a:endParaRPr>
          </a:p>
        </p:txBody>
      </p:sp>
    </p:spTree>
    <p:extLst>
      <p:ext uri="{BB962C8B-B14F-4D97-AF65-F5344CB8AC3E}">
        <p14:creationId xmlns:p14="http://schemas.microsoft.com/office/powerpoint/2010/main" val="1573796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AA5CF486-D9E5-4A66-898A-F3D62B81B1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33A822D6-A72C-1D22-6779-EEE0B1440BD4}"/>
              </a:ext>
            </a:extLst>
          </p:cNvPr>
          <p:cNvSpPr>
            <a:spLocks noGrp="1"/>
          </p:cNvSpPr>
          <p:nvPr>
            <p:ph type="title"/>
          </p:nvPr>
        </p:nvSpPr>
        <p:spPr>
          <a:xfrm>
            <a:off x="1374429" y="-5"/>
            <a:ext cx="9916632" cy="536336"/>
          </a:xfrm>
        </p:spPr>
        <p:txBody>
          <a:bodyPr>
            <a:normAutofit fontScale="90000"/>
          </a:bodyPr>
          <a:lstStyle/>
          <a:p>
            <a:pPr algn="ctr"/>
            <a:r>
              <a:rPr lang="es-ES" b="1" i="1" dirty="0">
                <a:solidFill>
                  <a:schemeClr val="tx1">
                    <a:lumMod val="85000"/>
                    <a:lumOff val="15000"/>
                  </a:schemeClr>
                </a:solidFill>
              </a:rPr>
              <a:t>Hedonismo</a:t>
            </a:r>
            <a:endParaRPr lang="es-PR" b="1" i="1"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xmlns="" id="{BE8D1E81-4989-7FAC-9B96-A4142373344A}"/>
              </a:ext>
            </a:extLst>
          </p:cNvPr>
          <p:cNvSpPr>
            <a:spLocks noGrp="1"/>
          </p:cNvSpPr>
          <p:nvPr>
            <p:ph idx="1"/>
          </p:nvPr>
        </p:nvSpPr>
        <p:spPr>
          <a:xfrm>
            <a:off x="0" y="690113"/>
            <a:ext cx="12192000" cy="6167888"/>
          </a:xfrm>
        </p:spPr>
        <p:txBody>
          <a:bodyPr anchor="ctr">
            <a:normAutofit/>
          </a:bodyPr>
          <a:lstStyle/>
          <a:p>
            <a:r>
              <a:rPr lang="es-ES" sz="6000" dirty="0">
                <a:solidFill>
                  <a:schemeClr val="tx1">
                    <a:lumMod val="85000"/>
                    <a:lumOff val="15000"/>
                  </a:schemeClr>
                </a:solidFill>
              </a:rPr>
              <a:t>El placer como el fin y fundamento de la vida. Todo lo que produce placer es bueno y todo lo que produce dolor es malo.</a:t>
            </a:r>
          </a:p>
          <a:p>
            <a:pPr lvl="1"/>
            <a:r>
              <a:rPr lang="es-ES" sz="6000" dirty="0">
                <a:solidFill>
                  <a:schemeClr val="tx1">
                    <a:lumMod val="85000"/>
                    <a:lumOff val="15000"/>
                  </a:schemeClr>
                </a:solidFill>
              </a:rPr>
              <a:t>Salmo 119: 71 “Me hizo bien haber sido afligido, porque así llegué a conocer tus decretos.”</a:t>
            </a:r>
            <a:endParaRPr lang="es-PR" sz="6000" dirty="0">
              <a:solidFill>
                <a:schemeClr val="tx1">
                  <a:lumMod val="85000"/>
                  <a:lumOff val="15000"/>
                </a:schemeClr>
              </a:solidFill>
            </a:endParaRPr>
          </a:p>
        </p:txBody>
      </p:sp>
    </p:spTree>
    <p:extLst>
      <p:ext uri="{BB962C8B-B14F-4D97-AF65-F5344CB8AC3E}">
        <p14:creationId xmlns:p14="http://schemas.microsoft.com/office/powerpoint/2010/main" val="872675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D478781-C716-DEC6-681D-D2F11330FBCA}"/>
              </a:ext>
            </a:extLst>
          </p:cNvPr>
          <p:cNvSpPr>
            <a:spLocks noGrp="1"/>
          </p:cNvSpPr>
          <p:nvPr>
            <p:ph type="title"/>
          </p:nvPr>
        </p:nvSpPr>
        <p:spPr>
          <a:xfrm>
            <a:off x="1371599" y="294538"/>
            <a:ext cx="9895951" cy="1033669"/>
          </a:xfrm>
        </p:spPr>
        <p:txBody>
          <a:bodyPr>
            <a:normAutofit/>
          </a:bodyPr>
          <a:lstStyle/>
          <a:p>
            <a:r>
              <a:rPr lang="es-PR" sz="4000" dirty="0">
                <a:solidFill>
                  <a:srgbClr val="FFFFFF"/>
                </a:solidFill>
              </a:rPr>
              <a:t>Ética Cristiana</a:t>
            </a:r>
          </a:p>
        </p:txBody>
      </p:sp>
      <p:sp>
        <p:nvSpPr>
          <p:cNvPr id="3" name="Content Placeholder 2">
            <a:extLst>
              <a:ext uri="{FF2B5EF4-FFF2-40B4-BE49-F238E27FC236}">
                <a16:creationId xmlns:a16="http://schemas.microsoft.com/office/drawing/2014/main" xmlns="" id="{821813AF-6483-DB47-72E3-6886D3B42BB9}"/>
              </a:ext>
            </a:extLst>
          </p:cNvPr>
          <p:cNvSpPr>
            <a:spLocks noGrp="1"/>
          </p:cNvSpPr>
          <p:nvPr>
            <p:ph idx="1"/>
          </p:nvPr>
        </p:nvSpPr>
        <p:spPr>
          <a:xfrm>
            <a:off x="0" y="1597432"/>
            <a:ext cx="12191995" cy="5260567"/>
          </a:xfrm>
        </p:spPr>
        <p:txBody>
          <a:bodyPr anchor="ctr">
            <a:noAutofit/>
          </a:bodyPr>
          <a:lstStyle/>
          <a:p>
            <a:r>
              <a:rPr lang="es-PR" sz="5400" dirty="0"/>
              <a:t>Lectura Bíblica:</a:t>
            </a:r>
          </a:p>
          <a:p>
            <a:pPr lvl="1"/>
            <a:r>
              <a:rPr lang="es-PR" sz="5400" dirty="0"/>
              <a:t>1 Crónicas 12: 23 – 32</a:t>
            </a:r>
          </a:p>
          <a:p>
            <a:pPr lvl="2"/>
            <a:r>
              <a:rPr lang="es-ES" sz="5400" dirty="0"/>
              <a:t>32 De Isacar: doscientos jefes y todos sus parientes bajo sus órdenes. Eran hombres expertos en el conocimiento de los tiempos, que sabían lo que Israel tenía que hacer.”</a:t>
            </a:r>
            <a:endParaRPr lang="es-PR" sz="5400" dirty="0"/>
          </a:p>
        </p:txBody>
      </p:sp>
    </p:spTree>
    <p:extLst>
      <p:ext uri="{BB962C8B-B14F-4D97-AF65-F5344CB8AC3E}">
        <p14:creationId xmlns:p14="http://schemas.microsoft.com/office/powerpoint/2010/main" val="104857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1432B60-6D27-0890-7BBE-E2D9DACC0B67}"/>
              </a:ext>
            </a:extLst>
          </p:cNvPr>
          <p:cNvSpPr>
            <a:spLocks noGrp="1"/>
          </p:cNvSpPr>
          <p:nvPr>
            <p:ph type="title"/>
          </p:nvPr>
        </p:nvSpPr>
        <p:spPr>
          <a:xfrm>
            <a:off x="843160" y="0"/>
            <a:ext cx="5251316" cy="980098"/>
          </a:xfrm>
        </p:spPr>
        <p:txBody>
          <a:bodyPr>
            <a:normAutofit/>
          </a:bodyPr>
          <a:lstStyle/>
          <a:p>
            <a:r>
              <a:rPr lang="es-ES" dirty="0"/>
              <a:t>Narcicismo</a:t>
            </a:r>
            <a:endParaRPr lang="es-PR" dirty="0"/>
          </a:p>
        </p:txBody>
      </p:sp>
      <p:sp>
        <p:nvSpPr>
          <p:cNvPr id="3" name="Content Placeholder 2">
            <a:extLst>
              <a:ext uri="{FF2B5EF4-FFF2-40B4-BE49-F238E27FC236}">
                <a16:creationId xmlns:a16="http://schemas.microsoft.com/office/drawing/2014/main" xmlns="" id="{49E2C86C-98BD-9118-9B92-478D98B5C4C1}"/>
              </a:ext>
            </a:extLst>
          </p:cNvPr>
          <p:cNvSpPr>
            <a:spLocks noGrp="1"/>
          </p:cNvSpPr>
          <p:nvPr>
            <p:ph idx="1"/>
          </p:nvPr>
        </p:nvSpPr>
        <p:spPr>
          <a:xfrm>
            <a:off x="0" y="1318846"/>
            <a:ext cx="5962785" cy="5416061"/>
          </a:xfrm>
        </p:spPr>
        <p:txBody>
          <a:bodyPr>
            <a:noAutofit/>
          </a:bodyPr>
          <a:lstStyle/>
          <a:p>
            <a:r>
              <a:rPr lang="es-ES" sz="6600" dirty="0"/>
              <a:t>Aquella persona que tiene una admiración excesiva por sí misma.</a:t>
            </a:r>
            <a:endParaRPr lang="es-PR" sz="6600" dirty="0"/>
          </a:p>
        </p:txBody>
      </p:sp>
      <p:pic>
        <p:nvPicPr>
          <p:cNvPr id="5" name="Picture 4" descr="Trayecto en solitario">
            <a:extLst>
              <a:ext uri="{FF2B5EF4-FFF2-40B4-BE49-F238E27FC236}">
                <a16:creationId xmlns:a16="http://schemas.microsoft.com/office/drawing/2014/main" xmlns="" id="{F4FD95B5-50D9-BC2B-5F78-B93FCECCEC48}"/>
              </a:ext>
            </a:extLst>
          </p:cNvPr>
          <p:cNvPicPr>
            <a:picLocks noChangeAspect="1"/>
          </p:cNvPicPr>
          <p:nvPr/>
        </p:nvPicPr>
        <p:blipFill rotWithShape="1">
          <a:blip r:embed="rId2"/>
          <a:srcRect l="21811" r="1297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369734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C5FB7E8-B636-40FA-BE8D-48145C0F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79209F18-78B9-DB8A-8C72-D4B3D2B63350}"/>
              </a:ext>
            </a:extLst>
          </p:cNvPr>
          <p:cNvSpPr>
            <a:spLocks noGrp="1"/>
          </p:cNvSpPr>
          <p:nvPr>
            <p:ph type="title"/>
          </p:nvPr>
        </p:nvSpPr>
        <p:spPr>
          <a:xfrm>
            <a:off x="987567" y="0"/>
            <a:ext cx="9543405" cy="668215"/>
          </a:xfrm>
        </p:spPr>
        <p:txBody>
          <a:bodyPr>
            <a:normAutofit fontScale="90000"/>
          </a:bodyPr>
          <a:lstStyle/>
          <a:p>
            <a:pPr algn="ctr"/>
            <a:r>
              <a:rPr lang="es-ES" b="1" i="1" dirty="0">
                <a:solidFill>
                  <a:schemeClr val="tx1">
                    <a:lumMod val="85000"/>
                    <a:lumOff val="15000"/>
                  </a:schemeClr>
                </a:solidFill>
              </a:rPr>
              <a:t>Pragmatismo</a:t>
            </a:r>
            <a:endParaRPr lang="es-PR" b="1" i="1"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xmlns="" id="{4B2C5FF8-16FD-2331-C843-80F8A9684FEF}"/>
              </a:ext>
            </a:extLst>
          </p:cNvPr>
          <p:cNvSpPr>
            <a:spLocks noGrp="1"/>
          </p:cNvSpPr>
          <p:nvPr>
            <p:ph idx="1"/>
          </p:nvPr>
        </p:nvSpPr>
        <p:spPr>
          <a:xfrm>
            <a:off x="0" y="828137"/>
            <a:ext cx="12192000" cy="6029864"/>
          </a:xfrm>
        </p:spPr>
        <p:txBody>
          <a:bodyPr anchor="ctr">
            <a:normAutofit/>
          </a:bodyPr>
          <a:lstStyle/>
          <a:p>
            <a:r>
              <a:rPr lang="es-ES" sz="6600" dirty="0">
                <a:solidFill>
                  <a:schemeClr val="tx1">
                    <a:lumMod val="85000"/>
                    <a:lumOff val="15000"/>
                  </a:schemeClr>
                </a:solidFill>
              </a:rPr>
              <a:t>Tiene que haber una solución practica a los problemas que enfrentamos. No hay valores absolutos, lo que realmente vale es aquello que funciona.</a:t>
            </a:r>
            <a:endParaRPr lang="es-PR" sz="66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xmlns="" id="{142DCE2C-2863-46FA-9BE7-24365A24D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461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C5FB7E8-B636-40FA-BE8D-48145C0F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D6CB9BD8-B1C3-CCA9-98E0-1F657B956C08}"/>
              </a:ext>
            </a:extLst>
          </p:cNvPr>
          <p:cNvSpPr>
            <a:spLocks noGrp="1"/>
          </p:cNvSpPr>
          <p:nvPr>
            <p:ph type="title"/>
          </p:nvPr>
        </p:nvSpPr>
        <p:spPr>
          <a:xfrm>
            <a:off x="1154620" y="73856"/>
            <a:ext cx="9543405" cy="673490"/>
          </a:xfrm>
        </p:spPr>
        <p:txBody>
          <a:bodyPr>
            <a:normAutofit fontScale="90000"/>
          </a:bodyPr>
          <a:lstStyle/>
          <a:p>
            <a:pPr algn="ctr"/>
            <a:r>
              <a:rPr lang="es-ES" b="1" i="1" dirty="0">
                <a:solidFill>
                  <a:schemeClr val="tx1">
                    <a:lumMod val="85000"/>
                    <a:lumOff val="15000"/>
                  </a:schemeClr>
                </a:solidFill>
              </a:rPr>
              <a:t>Pluralismo</a:t>
            </a:r>
            <a:endParaRPr lang="es-PR" b="1" i="1"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xmlns="" id="{97019D3A-A75E-8A78-3671-CE6C20430C65}"/>
              </a:ext>
            </a:extLst>
          </p:cNvPr>
          <p:cNvSpPr>
            <a:spLocks noGrp="1"/>
          </p:cNvSpPr>
          <p:nvPr>
            <p:ph idx="1"/>
          </p:nvPr>
        </p:nvSpPr>
        <p:spPr>
          <a:xfrm>
            <a:off x="0" y="905775"/>
            <a:ext cx="12192000" cy="5878370"/>
          </a:xfrm>
        </p:spPr>
        <p:txBody>
          <a:bodyPr anchor="ctr">
            <a:normAutofit/>
          </a:bodyPr>
          <a:lstStyle/>
          <a:p>
            <a:r>
              <a:rPr lang="es-ES" sz="6600" dirty="0">
                <a:solidFill>
                  <a:schemeClr val="tx1">
                    <a:lumMod val="85000"/>
                    <a:lumOff val="15000"/>
                  </a:schemeClr>
                </a:solidFill>
              </a:rPr>
              <a:t>Se refiere a la existencia de un conjunto de ideas y todos tenemos derecho a expresarlas. Todas las ideas son buenas y validas.</a:t>
            </a:r>
          </a:p>
        </p:txBody>
      </p:sp>
      <p:sp>
        <p:nvSpPr>
          <p:cNvPr id="12" name="Freeform: Shape 11">
            <a:extLst>
              <a:ext uri="{FF2B5EF4-FFF2-40B4-BE49-F238E27FC236}">
                <a16:creationId xmlns:a16="http://schemas.microsoft.com/office/drawing/2014/main" xmlns="" id="{142DCE2C-2863-46FA-9BE7-24365A24D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357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D13CC36-B950-4F02-9BAF-9A7EB26739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4F2E2428-58BA-458D-AA54-05502E63F3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83749CAF-40ED-9B04-D795-FBD0E14ED7C5}"/>
              </a:ext>
            </a:extLst>
          </p:cNvPr>
          <p:cNvSpPr>
            <a:spLocks noGrp="1"/>
          </p:cNvSpPr>
          <p:nvPr>
            <p:ph type="title"/>
          </p:nvPr>
        </p:nvSpPr>
        <p:spPr>
          <a:xfrm>
            <a:off x="1137034" y="1"/>
            <a:ext cx="6881026" cy="923192"/>
          </a:xfrm>
        </p:spPr>
        <p:txBody>
          <a:bodyPr>
            <a:normAutofit/>
          </a:bodyPr>
          <a:lstStyle/>
          <a:p>
            <a:pPr algn="ctr"/>
            <a:r>
              <a:rPr lang="es-PR" b="1" i="1" dirty="0"/>
              <a:t>¿Qué es la verdad?</a:t>
            </a:r>
          </a:p>
        </p:txBody>
      </p:sp>
      <p:sp>
        <p:nvSpPr>
          <p:cNvPr id="3" name="Content Placeholder 2">
            <a:extLst>
              <a:ext uri="{FF2B5EF4-FFF2-40B4-BE49-F238E27FC236}">
                <a16:creationId xmlns:a16="http://schemas.microsoft.com/office/drawing/2014/main" xmlns="" id="{7C972882-E5EE-B1C5-439D-4427A409B3D1}"/>
              </a:ext>
            </a:extLst>
          </p:cNvPr>
          <p:cNvSpPr>
            <a:spLocks noGrp="1"/>
          </p:cNvSpPr>
          <p:nvPr>
            <p:ph idx="1"/>
          </p:nvPr>
        </p:nvSpPr>
        <p:spPr>
          <a:xfrm>
            <a:off x="0" y="923193"/>
            <a:ext cx="7710985" cy="5934805"/>
          </a:xfrm>
        </p:spPr>
        <p:txBody>
          <a:bodyPr>
            <a:normAutofit/>
          </a:bodyPr>
          <a:lstStyle/>
          <a:p>
            <a:r>
              <a:rPr lang="es-PR" sz="8000" dirty="0"/>
              <a:t>Lectura Bíblica:</a:t>
            </a:r>
          </a:p>
          <a:p>
            <a:pPr lvl="1"/>
            <a:r>
              <a:rPr lang="es-PR" sz="8000" dirty="0"/>
              <a:t>Juan 18: 33 - 38</a:t>
            </a:r>
          </a:p>
          <a:p>
            <a:endParaRPr lang="es-PR" sz="8000" dirty="0"/>
          </a:p>
        </p:txBody>
      </p:sp>
      <p:pic>
        <p:nvPicPr>
          <p:cNvPr id="7" name="Graphic 6" descr="Open Book">
            <a:extLst>
              <a:ext uri="{FF2B5EF4-FFF2-40B4-BE49-F238E27FC236}">
                <a16:creationId xmlns:a16="http://schemas.microsoft.com/office/drawing/2014/main" xmlns="" id="{82BB884D-9DA7-60EE-E47D-8377A019F6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795981" y="1990229"/>
            <a:ext cx="2906973" cy="2906973"/>
          </a:xfrm>
          <a:prstGeom prst="rect">
            <a:avLst/>
          </a:prstGeom>
        </p:spPr>
      </p:pic>
    </p:spTree>
    <p:extLst>
      <p:ext uri="{BB962C8B-B14F-4D97-AF65-F5344CB8AC3E}">
        <p14:creationId xmlns:p14="http://schemas.microsoft.com/office/powerpoint/2010/main" val="765471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C5FB7E8-B636-40FA-BE8D-48145C0F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27935AA0-185C-0BF7-8E6F-8E42930E5365}"/>
              </a:ext>
            </a:extLst>
          </p:cNvPr>
          <p:cNvSpPr>
            <a:spLocks noGrp="1"/>
          </p:cNvSpPr>
          <p:nvPr>
            <p:ph type="title"/>
          </p:nvPr>
        </p:nvSpPr>
        <p:spPr>
          <a:xfrm>
            <a:off x="1324297" y="-422"/>
            <a:ext cx="9543405" cy="1106626"/>
          </a:xfrm>
        </p:spPr>
        <p:txBody>
          <a:bodyPr>
            <a:normAutofit/>
          </a:bodyPr>
          <a:lstStyle/>
          <a:p>
            <a:pPr algn="ctr"/>
            <a:r>
              <a:rPr lang="es-ES" sz="3700" b="1" i="1" dirty="0">
                <a:solidFill>
                  <a:schemeClr val="tx1">
                    <a:lumMod val="85000"/>
                    <a:lumOff val="15000"/>
                  </a:schemeClr>
                </a:solidFill>
              </a:rPr>
              <a:t>¿Cuál es la definición de la verdad y cuáles son algunas de sus características?</a:t>
            </a:r>
            <a:endParaRPr lang="es-PR" sz="3700" b="1" i="1"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xmlns="" id="{56CC2BD1-B685-741A-5C28-583C1DD31B61}"/>
              </a:ext>
            </a:extLst>
          </p:cNvPr>
          <p:cNvSpPr>
            <a:spLocks noGrp="1"/>
          </p:cNvSpPr>
          <p:nvPr>
            <p:ph idx="1"/>
          </p:nvPr>
        </p:nvSpPr>
        <p:spPr>
          <a:xfrm>
            <a:off x="60384" y="1276709"/>
            <a:ext cx="12131615" cy="5581291"/>
          </a:xfrm>
        </p:spPr>
        <p:txBody>
          <a:bodyPr anchor="ctr">
            <a:normAutofit/>
          </a:bodyPr>
          <a:lstStyle/>
          <a:p>
            <a:r>
              <a:rPr lang="es-ES" sz="7200" dirty="0">
                <a:solidFill>
                  <a:schemeClr val="tx1">
                    <a:lumMod val="85000"/>
                    <a:lumOff val="15000"/>
                  </a:schemeClr>
                </a:solidFill>
              </a:rPr>
              <a:t>Jesus es la plomada que mide la verticalidad de la verdad. </a:t>
            </a:r>
          </a:p>
          <a:p>
            <a:r>
              <a:rPr lang="es-ES" sz="7200" dirty="0">
                <a:solidFill>
                  <a:schemeClr val="tx1">
                    <a:lumMod val="85000"/>
                    <a:lumOff val="15000"/>
                  </a:schemeClr>
                </a:solidFill>
              </a:rPr>
              <a:t>La verdad determina cada sistema de ética.</a:t>
            </a:r>
            <a:endParaRPr lang="es-PR" sz="72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xmlns="" id="{142DCE2C-2863-46FA-9BE7-24365A24D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349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C5FB7E8-B636-40FA-BE8D-48145C0F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C37D7C4B-E73B-A1E2-01DB-2DCC74D27336}"/>
              </a:ext>
            </a:extLst>
          </p:cNvPr>
          <p:cNvSpPr>
            <a:spLocks noGrp="1"/>
          </p:cNvSpPr>
          <p:nvPr>
            <p:ph type="title"/>
          </p:nvPr>
        </p:nvSpPr>
        <p:spPr>
          <a:xfrm>
            <a:off x="1137036" y="0"/>
            <a:ext cx="9543405" cy="646981"/>
          </a:xfrm>
        </p:spPr>
        <p:txBody>
          <a:bodyPr>
            <a:normAutofit fontScale="90000"/>
          </a:bodyPr>
          <a:lstStyle/>
          <a:p>
            <a:pPr algn="ctr"/>
            <a:r>
              <a:rPr lang="es-PR" b="1" i="1" dirty="0">
                <a:solidFill>
                  <a:schemeClr val="tx1">
                    <a:lumMod val="85000"/>
                    <a:lumOff val="15000"/>
                  </a:schemeClr>
                </a:solidFill>
              </a:rPr>
              <a:t>La Verdad</a:t>
            </a:r>
          </a:p>
        </p:txBody>
      </p:sp>
      <p:sp>
        <p:nvSpPr>
          <p:cNvPr id="3" name="Content Placeholder 2">
            <a:extLst>
              <a:ext uri="{FF2B5EF4-FFF2-40B4-BE49-F238E27FC236}">
                <a16:creationId xmlns:a16="http://schemas.microsoft.com/office/drawing/2014/main" xmlns="" id="{EFB5791F-4B28-9F4F-6629-72905E9D0A50}"/>
              </a:ext>
            </a:extLst>
          </p:cNvPr>
          <p:cNvSpPr>
            <a:spLocks noGrp="1"/>
          </p:cNvSpPr>
          <p:nvPr>
            <p:ph idx="1"/>
          </p:nvPr>
        </p:nvSpPr>
        <p:spPr>
          <a:xfrm>
            <a:off x="0" y="905775"/>
            <a:ext cx="12192000" cy="5952222"/>
          </a:xfrm>
        </p:spPr>
        <p:txBody>
          <a:bodyPr anchor="ctr">
            <a:normAutofit/>
          </a:bodyPr>
          <a:lstStyle/>
          <a:p>
            <a:r>
              <a:rPr lang="es-ES" sz="5400" dirty="0">
                <a:solidFill>
                  <a:schemeClr val="tx1">
                    <a:lumMod val="85000"/>
                    <a:lumOff val="15000"/>
                  </a:schemeClr>
                </a:solidFill>
              </a:rPr>
              <a:t>Propiedad que tiene una cosa de mantenerse siempre la misma sin mutación alguna.</a:t>
            </a:r>
          </a:p>
          <a:p>
            <a:r>
              <a:rPr lang="es-ES" sz="5400" dirty="0">
                <a:solidFill>
                  <a:schemeClr val="tx1">
                    <a:lumMod val="85000"/>
                    <a:lumOff val="15000"/>
                  </a:schemeClr>
                </a:solidFill>
              </a:rPr>
              <a:t>Es cierta independientemente de quien la sostenga. Nunca se ve afectada por el interlocutor, si algo es cierto, lo es.</a:t>
            </a:r>
          </a:p>
          <a:p>
            <a:endParaRPr lang="es-PR" sz="54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xmlns="" id="{142DCE2C-2863-46FA-9BE7-24365A24D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532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C5FB7E8-B636-40FA-BE8D-48145C0F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DEAE66B0-5FF9-DBB7-9CDC-5FEF1DADD92F}"/>
              </a:ext>
            </a:extLst>
          </p:cNvPr>
          <p:cNvSpPr>
            <a:spLocks noGrp="1"/>
          </p:cNvSpPr>
          <p:nvPr>
            <p:ph type="title"/>
          </p:nvPr>
        </p:nvSpPr>
        <p:spPr>
          <a:xfrm>
            <a:off x="1111157" y="76456"/>
            <a:ext cx="9543405" cy="734427"/>
          </a:xfrm>
        </p:spPr>
        <p:txBody>
          <a:bodyPr>
            <a:normAutofit/>
          </a:bodyPr>
          <a:lstStyle/>
          <a:p>
            <a:pPr algn="ctr"/>
            <a:r>
              <a:rPr lang="es-PR" b="1" i="1" dirty="0">
                <a:solidFill>
                  <a:schemeClr val="tx1">
                    <a:lumMod val="85000"/>
                    <a:lumOff val="15000"/>
                  </a:schemeClr>
                </a:solidFill>
              </a:rPr>
              <a:t>La Verdad</a:t>
            </a:r>
          </a:p>
        </p:txBody>
      </p:sp>
      <p:sp>
        <p:nvSpPr>
          <p:cNvPr id="3" name="Content Placeholder 2">
            <a:extLst>
              <a:ext uri="{FF2B5EF4-FFF2-40B4-BE49-F238E27FC236}">
                <a16:creationId xmlns:a16="http://schemas.microsoft.com/office/drawing/2014/main" xmlns="" id="{06249F78-251B-07E4-13C2-DD9D4DEDD105}"/>
              </a:ext>
            </a:extLst>
          </p:cNvPr>
          <p:cNvSpPr>
            <a:spLocks noGrp="1"/>
          </p:cNvSpPr>
          <p:nvPr>
            <p:ph idx="1"/>
          </p:nvPr>
        </p:nvSpPr>
        <p:spPr>
          <a:xfrm>
            <a:off x="0" y="1173192"/>
            <a:ext cx="12192000" cy="5684808"/>
          </a:xfrm>
        </p:spPr>
        <p:txBody>
          <a:bodyPr anchor="ctr">
            <a:noAutofit/>
          </a:bodyPr>
          <a:lstStyle/>
          <a:p>
            <a:r>
              <a:rPr lang="es-ES" sz="5000" dirty="0">
                <a:solidFill>
                  <a:schemeClr val="tx1">
                    <a:lumMod val="85000"/>
                    <a:lumOff val="15000"/>
                  </a:schemeClr>
                </a:solidFill>
              </a:rPr>
              <a:t>Es cierta independientemente de la actitud de la persona que la sostenga. No es limitante el carácter de alguien para definir la verdad.</a:t>
            </a:r>
          </a:p>
          <a:p>
            <a:r>
              <a:rPr lang="es-ES" sz="5000" dirty="0">
                <a:solidFill>
                  <a:schemeClr val="tx1">
                    <a:lumMod val="85000"/>
                    <a:lumOff val="15000"/>
                  </a:schemeClr>
                </a:solidFill>
              </a:rPr>
              <a:t>Es transcultural. Las reglas pueden cambiar, pero la verdad en cualquier parte del mundo es verdad. Trasciende todas las culturas.</a:t>
            </a:r>
          </a:p>
          <a:p>
            <a:pPr marL="0" indent="0">
              <a:buNone/>
            </a:pPr>
            <a:endParaRPr lang="es-PR" sz="5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xmlns="" id="{142DCE2C-2863-46FA-9BE7-24365A24D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034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D13CC36-B950-4F02-9BAF-9A7EB26739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D1BDED99-B35B-4FEE-A274-8E8DB6FEEE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ndado con un corazón">
            <a:extLst>
              <a:ext uri="{FF2B5EF4-FFF2-40B4-BE49-F238E27FC236}">
                <a16:creationId xmlns:a16="http://schemas.microsoft.com/office/drawing/2014/main" xmlns="" id="{B433AF9E-1823-5F69-C5FD-0189FE30C427}"/>
              </a:ext>
            </a:extLst>
          </p:cNvPr>
          <p:cNvPicPr>
            <a:picLocks noChangeAspect="1"/>
          </p:cNvPicPr>
          <p:nvPr/>
        </p:nvPicPr>
        <p:blipFill rotWithShape="1">
          <a:blip r:embed="rId2"/>
          <a:srcRect l="32953" r="32403"/>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xmlns="" id="{854F27EA-61FF-FA7D-9A36-589932D866EC}"/>
              </a:ext>
            </a:extLst>
          </p:cNvPr>
          <p:cNvSpPr>
            <a:spLocks noGrp="1"/>
          </p:cNvSpPr>
          <p:nvPr>
            <p:ph type="title"/>
          </p:nvPr>
        </p:nvSpPr>
        <p:spPr>
          <a:xfrm>
            <a:off x="1197420" y="0"/>
            <a:ext cx="6831188" cy="1009291"/>
          </a:xfrm>
        </p:spPr>
        <p:txBody>
          <a:bodyPr>
            <a:normAutofit fontScale="90000"/>
          </a:bodyPr>
          <a:lstStyle/>
          <a:p>
            <a:pPr algn="ctr"/>
            <a:r>
              <a:rPr lang="es-PR" b="1" i="1" dirty="0"/>
              <a:t>Recopilando datos</a:t>
            </a:r>
            <a:r>
              <a:rPr lang="es-PR" dirty="0"/>
              <a:t/>
            </a:r>
            <a:br>
              <a:rPr lang="es-PR" dirty="0"/>
            </a:br>
            <a:endParaRPr lang="es-PR" dirty="0"/>
          </a:p>
        </p:txBody>
      </p:sp>
      <p:sp>
        <p:nvSpPr>
          <p:cNvPr id="3" name="Content Placeholder 2">
            <a:extLst>
              <a:ext uri="{FF2B5EF4-FFF2-40B4-BE49-F238E27FC236}">
                <a16:creationId xmlns:a16="http://schemas.microsoft.com/office/drawing/2014/main" xmlns="" id="{D7FB350D-6D7E-6A85-83DB-5598DC7C6635}"/>
              </a:ext>
            </a:extLst>
          </p:cNvPr>
          <p:cNvSpPr>
            <a:spLocks noGrp="1"/>
          </p:cNvSpPr>
          <p:nvPr>
            <p:ph idx="1"/>
          </p:nvPr>
        </p:nvSpPr>
        <p:spPr>
          <a:xfrm>
            <a:off x="0" y="1009291"/>
            <a:ext cx="7968222" cy="5848709"/>
          </a:xfrm>
        </p:spPr>
        <p:txBody>
          <a:bodyPr>
            <a:normAutofit/>
          </a:bodyPr>
          <a:lstStyle/>
          <a:p>
            <a:r>
              <a:rPr lang="es-ES" sz="5400" dirty="0"/>
              <a:t>La ética cristiana es mucho más que una lista de reglas y leyes. Es saber acerca de que significa ser seguidor ce Cristo. En las decisiones diarias, aun en las pequeñas decisiones.</a:t>
            </a:r>
          </a:p>
          <a:p>
            <a:endParaRPr lang="es-PR" sz="5400" dirty="0"/>
          </a:p>
        </p:txBody>
      </p:sp>
    </p:spTree>
    <p:extLst>
      <p:ext uri="{BB962C8B-B14F-4D97-AF65-F5344CB8AC3E}">
        <p14:creationId xmlns:p14="http://schemas.microsoft.com/office/powerpoint/2010/main" val="2205284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D13CC36-B950-4F02-9BAF-9A7EB26739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D1BDED99-B35B-4FEE-A274-8E8DB6FEEE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ndado con un corazón">
            <a:extLst>
              <a:ext uri="{FF2B5EF4-FFF2-40B4-BE49-F238E27FC236}">
                <a16:creationId xmlns:a16="http://schemas.microsoft.com/office/drawing/2014/main" xmlns="" id="{689BFDB7-DCD5-BABF-6DEC-9ABE5FB4109F}"/>
              </a:ext>
            </a:extLst>
          </p:cNvPr>
          <p:cNvPicPr>
            <a:picLocks noChangeAspect="1"/>
          </p:cNvPicPr>
          <p:nvPr/>
        </p:nvPicPr>
        <p:blipFill rotWithShape="1">
          <a:blip r:embed="rId2"/>
          <a:srcRect l="32953" r="32403"/>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xmlns="" id="{9D7DE762-874C-4C0E-AF25-90EC2C384298}"/>
              </a:ext>
            </a:extLst>
          </p:cNvPr>
          <p:cNvSpPr>
            <a:spLocks noGrp="1"/>
          </p:cNvSpPr>
          <p:nvPr>
            <p:ph type="title"/>
          </p:nvPr>
        </p:nvSpPr>
        <p:spPr>
          <a:xfrm>
            <a:off x="1214671" y="1"/>
            <a:ext cx="6831188" cy="629728"/>
          </a:xfrm>
        </p:spPr>
        <p:txBody>
          <a:bodyPr>
            <a:normAutofit fontScale="90000"/>
          </a:bodyPr>
          <a:lstStyle/>
          <a:p>
            <a:pPr algn="ctr"/>
            <a:r>
              <a:rPr lang="es-PR" b="1" i="1" dirty="0"/>
              <a:t>Recopilando datos</a:t>
            </a:r>
          </a:p>
        </p:txBody>
      </p:sp>
      <p:sp>
        <p:nvSpPr>
          <p:cNvPr id="3" name="Content Placeholder 2">
            <a:extLst>
              <a:ext uri="{FF2B5EF4-FFF2-40B4-BE49-F238E27FC236}">
                <a16:creationId xmlns:a16="http://schemas.microsoft.com/office/drawing/2014/main" xmlns="" id="{879920A7-7B85-5712-D64C-D0423C4E0D39}"/>
              </a:ext>
            </a:extLst>
          </p:cNvPr>
          <p:cNvSpPr>
            <a:spLocks noGrp="1"/>
          </p:cNvSpPr>
          <p:nvPr>
            <p:ph idx="1"/>
          </p:nvPr>
        </p:nvSpPr>
        <p:spPr>
          <a:xfrm>
            <a:off x="0" y="724620"/>
            <a:ext cx="8229600" cy="6064370"/>
          </a:xfrm>
        </p:spPr>
        <p:txBody>
          <a:bodyPr>
            <a:noAutofit/>
          </a:bodyPr>
          <a:lstStyle/>
          <a:p>
            <a:r>
              <a:rPr lang="es-ES" sz="4400" dirty="0"/>
              <a:t>Ser un seguidor de Cristo debe afectar la forma en que nos comportamos en nuestra vida pública y privada; profesión, trabajo, hogar, familiares, amigos. Todo lo que hacemos y la forma en que nos desenvolvemos en nuestra vida debe reflejar el amor de Dios, con toda nuestra alma, nuestra mente y nuestro corazón. </a:t>
            </a:r>
          </a:p>
          <a:p>
            <a:endParaRPr lang="es-PR" sz="4400" dirty="0"/>
          </a:p>
        </p:txBody>
      </p:sp>
    </p:spTree>
    <p:extLst>
      <p:ext uri="{BB962C8B-B14F-4D97-AF65-F5344CB8AC3E}">
        <p14:creationId xmlns:p14="http://schemas.microsoft.com/office/powerpoint/2010/main" val="1806319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8AE4D04-4308-B1E3-48D1-AABF35237B91}"/>
              </a:ext>
            </a:extLst>
          </p:cNvPr>
          <p:cNvSpPr>
            <a:spLocks noGrp="1"/>
          </p:cNvSpPr>
          <p:nvPr>
            <p:ph type="title"/>
          </p:nvPr>
        </p:nvSpPr>
        <p:spPr>
          <a:xfrm>
            <a:off x="6513788" y="1"/>
            <a:ext cx="4840010" cy="861646"/>
          </a:xfrm>
        </p:spPr>
        <p:txBody>
          <a:bodyPr>
            <a:normAutofit/>
          </a:bodyPr>
          <a:lstStyle/>
          <a:p>
            <a:pPr algn="ctr"/>
            <a:r>
              <a:rPr lang="es-PR" b="1" i="1" dirty="0"/>
              <a:t>Recopilando datos</a:t>
            </a:r>
          </a:p>
        </p:txBody>
      </p:sp>
      <p:pic>
        <p:nvPicPr>
          <p:cNvPr id="5" name="Picture 4" descr="Primer plano de páginas con forma de corazón de un libro">
            <a:extLst>
              <a:ext uri="{FF2B5EF4-FFF2-40B4-BE49-F238E27FC236}">
                <a16:creationId xmlns:a16="http://schemas.microsoft.com/office/drawing/2014/main" xmlns="" id="{E841AE6B-9CF7-6F64-9282-9729161649D7}"/>
              </a:ext>
            </a:extLst>
          </p:cNvPr>
          <p:cNvPicPr>
            <a:picLocks noChangeAspect="1"/>
          </p:cNvPicPr>
          <p:nvPr/>
        </p:nvPicPr>
        <p:blipFill rotWithShape="1">
          <a:blip r:embed="rId2"/>
          <a:srcRect l="20580" r="19885"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xmlns="" id="{CEFC8661-86EB-59BA-0A16-F8407862AA34}"/>
              </a:ext>
            </a:extLst>
          </p:cNvPr>
          <p:cNvSpPr>
            <a:spLocks noGrp="1"/>
          </p:cNvSpPr>
          <p:nvPr>
            <p:ph idx="1"/>
          </p:nvPr>
        </p:nvSpPr>
        <p:spPr>
          <a:xfrm>
            <a:off x="6012611" y="664234"/>
            <a:ext cx="6116549" cy="6193766"/>
          </a:xfrm>
        </p:spPr>
        <p:txBody>
          <a:bodyPr>
            <a:noAutofit/>
          </a:bodyPr>
          <a:lstStyle/>
          <a:p>
            <a:r>
              <a:rPr lang="es-ES" sz="3600" dirty="0"/>
              <a:t>Amar al prójimo como a mí mismo. </a:t>
            </a:r>
          </a:p>
          <a:p>
            <a:r>
              <a:rPr lang="es-ES" sz="3600" dirty="0"/>
              <a:t>La inversión del tiempo en pensar y analizar lo que significa e implica ser un seguidor de Cristo</a:t>
            </a:r>
          </a:p>
          <a:p>
            <a:r>
              <a:rPr lang="es-ES" sz="3600" dirty="0"/>
              <a:t> Ética cristiana no es seguir ciertas normas de conducta, como los fariseos, sino que supone primero el carácter, la conducta y el resultado y/o la suma de ambas.</a:t>
            </a:r>
          </a:p>
          <a:p>
            <a:endParaRPr lang="es-ES" sz="3600" dirty="0"/>
          </a:p>
          <a:p>
            <a:endParaRPr lang="es-PR" sz="3600" dirty="0"/>
          </a:p>
        </p:txBody>
      </p:sp>
    </p:spTree>
    <p:extLst>
      <p:ext uri="{BB962C8B-B14F-4D97-AF65-F5344CB8AC3E}">
        <p14:creationId xmlns:p14="http://schemas.microsoft.com/office/powerpoint/2010/main" val="2082187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C5FB7E8-B636-40FA-BE8D-48145C0F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17D96DA8-B3BA-33E9-609A-4BDBDEF0B2B5}"/>
              </a:ext>
            </a:extLst>
          </p:cNvPr>
          <p:cNvSpPr>
            <a:spLocks noGrp="1"/>
          </p:cNvSpPr>
          <p:nvPr>
            <p:ph type="title"/>
          </p:nvPr>
        </p:nvSpPr>
        <p:spPr>
          <a:xfrm>
            <a:off x="1189790" y="67840"/>
            <a:ext cx="9543405" cy="1188720"/>
          </a:xfrm>
        </p:spPr>
        <p:txBody>
          <a:bodyPr>
            <a:normAutofit/>
          </a:bodyPr>
          <a:lstStyle/>
          <a:p>
            <a:endParaRPr lang="es-PR"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xmlns="" id="{F60A059A-FD1E-A341-0634-D73AACBB041C}"/>
              </a:ext>
            </a:extLst>
          </p:cNvPr>
          <p:cNvSpPr>
            <a:spLocks noGrp="1"/>
          </p:cNvSpPr>
          <p:nvPr>
            <p:ph idx="1"/>
          </p:nvPr>
        </p:nvSpPr>
        <p:spPr>
          <a:xfrm>
            <a:off x="-35169" y="1324396"/>
            <a:ext cx="12262338" cy="4355897"/>
          </a:xfrm>
        </p:spPr>
        <p:txBody>
          <a:bodyPr anchor="ctr">
            <a:normAutofit/>
          </a:bodyPr>
          <a:lstStyle/>
          <a:p>
            <a:r>
              <a:rPr lang="es-ES" sz="6000" dirty="0">
                <a:solidFill>
                  <a:schemeClr val="tx1">
                    <a:lumMod val="85000"/>
                    <a:lumOff val="15000"/>
                  </a:schemeClr>
                </a:solidFill>
              </a:rPr>
              <a:t>Vivimos en un relativismo cultural, donde casi y/o no hay valores absolutos, muchas cosas dependen de la interpretación personal. </a:t>
            </a:r>
            <a:endParaRPr lang="es-PR" sz="6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xmlns="" id="{142DCE2C-2863-46FA-9BE7-24365A24D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547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F64450-9F16-9C45-69D9-173A5D942916}"/>
              </a:ext>
            </a:extLst>
          </p:cNvPr>
          <p:cNvSpPr>
            <a:spLocks noGrp="1"/>
          </p:cNvSpPr>
          <p:nvPr>
            <p:ph type="title"/>
          </p:nvPr>
        </p:nvSpPr>
        <p:spPr>
          <a:xfrm>
            <a:off x="838200" y="18256"/>
            <a:ext cx="10515600" cy="662782"/>
          </a:xfrm>
        </p:spPr>
        <p:txBody>
          <a:bodyPr>
            <a:normAutofit fontScale="90000"/>
          </a:bodyPr>
          <a:lstStyle/>
          <a:p>
            <a:pPr algn="ctr"/>
            <a:r>
              <a:rPr lang="es-PR" b="1" i="1" dirty="0"/>
              <a:t>Lectura Bíblica </a:t>
            </a:r>
          </a:p>
        </p:txBody>
      </p:sp>
      <p:graphicFrame>
        <p:nvGraphicFramePr>
          <p:cNvPr id="5" name="Content Placeholder 2">
            <a:extLst>
              <a:ext uri="{FF2B5EF4-FFF2-40B4-BE49-F238E27FC236}">
                <a16:creationId xmlns:a16="http://schemas.microsoft.com/office/drawing/2014/main" xmlns="" id="{429615E6-E57C-B420-AAD0-4FA1F2C3195B}"/>
              </a:ext>
            </a:extLst>
          </p:cNvPr>
          <p:cNvGraphicFramePr>
            <a:graphicFrameLocks noGrp="1"/>
          </p:cNvGraphicFramePr>
          <p:nvPr>
            <p:ph idx="1"/>
            <p:extLst>
              <p:ext uri="{D42A27DB-BD31-4B8C-83A1-F6EECF244321}">
                <p14:modId xmlns:p14="http://schemas.microsoft.com/office/powerpoint/2010/main" val="1525409085"/>
              </p:ext>
            </p:extLst>
          </p:nvPr>
        </p:nvGraphicFramePr>
        <p:xfrm>
          <a:off x="60385" y="802258"/>
          <a:ext cx="12068355" cy="6037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752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8686F-19B6-8CAD-72DC-B3F7D969738F}"/>
              </a:ext>
            </a:extLst>
          </p:cNvPr>
          <p:cNvSpPr>
            <a:spLocks noGrp="1"/>
          </p:cNvSpPr>
          <p:nvPr>
            <p:ph type="title"/>
          </p:nvPr>
        </p:nvSpPr>
        <p:spPr>
          <a:xfrm>
            <a:off x="838200" y="1"/>
            <a:ext cx="10515600" cy="413237"/>
          </a:xfrm>
        </p:spPr>
        <p:txBody>
          <a:bodyPr>
            <a:normAutofit fontScale="90000"/>
          </a:bodyPr>
          <a:lstStyle/>
          <a:p>
            <a:endParaRPr lang="es-PR" dirty="0"/>
          </a:p>
        </p:txBody>
      </p:sp>
      <p:graphicFrame>
        <p:nvGraphicFramePr>
          <p:cNvPr id="5" name="Content Placeholder 2">
            <a:extLst>
              <a:ext uri="{FF2B5EF4-FFF2-40B4-BE49-F238E27FC236}">
                <a16:creationId xmlns:a16="http://schemas.microsoft.com/office/drawing/2014/main" xmlns="" id="{4CA143DA-018D-62B0-E9A2-4EB724DA4D39}"/>
              </a:ext>
            </a:extLst>
          </p:cNvPr>
          <p:cNvGraphicFramePr>
            <a:graphicFrameLocks noGrp="1"/>
          </p:cNvGraphicFramePr>
          <p:nvPr>
            <p:ph idx="1"/>
            <p:extLst>
              <p:ext uri="{D42A27DB-BD31-4B8C-83A1-F6EECF244321}">
                <p14:modId xmlns:p14="http://schemas.microsoft.com/office/powerpoint/2010/main" val="24850838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6596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rimer plano de las manos sosteniendo un libro abierto">
            <a:extLst>
              <a:ext uri="{FF2B5EF4-FFF2-40B4-BE49-F238E27FC236}">
                <a16:creationId xmlns:a16="http://schemas.microsoft.com/office/drawing/2014/main" xmlns="" id="{D0854977-9DDA-7F6C-8033-D7864E29E6D9}"/>
              </a:ext>
            </a:extLst>
          </p:cNvPr>
          <p:cNvPicPr>
            <a:picLocks noChangeAspect="1"/>
          </p:cNvPicPr>
          <p:nvPr/>
        </p:nvPicPr>
        <p:blipFill rotWithShape="1">
          <a:blip r:embed="rId2"/>
          <a:srcRect b="1573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50ACE12-3310-3C35-08ED-02D70FE7B962}"/>
              </a:ext>
            </a:extLst>
          </p:cNvPr>
          <p:cNvSpPr>
            <a:spLocks noGrp="1"/>
          </p:cNvSpPr>
          <p:nvPr>
            <p:ph type="title"/>
          </p:nvPr>
        </p:nvSpPr>
        <p:spPr>
          <a:xfrm>
            <a:off x="1097280" y="325550"/>
            <a:ext cx="10058400" cy="1327404"/>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err="1">
                <a:solidFill>
                  <a:srgbClr val="FFFFFF"/>
                </a:solidFill>
              </a:rPr>
              <a:t>Lectura</a:t>
            </a:r>
            <a:r>
              <a:rPr lang="en-US" sz="5200" dirty="0">
                <a:solidFill>
                  <a:srgbClr val="FFFFFF"/>
                </a:solidFill>
              </a:rPr>
              <a:t> </a:t>
            </a:r>
            <a:r>
              <a:rPr lang="en-US" sz="5200" dirty="0" err="1">
                <a:solidFill>
                  <a:srgbClr val="FFFFFF"/>
                </a:solidFill>
              </a:rPr>
              <a:t>Bíblica</a:t>
            </a:r>
            <a:endParaRPr lang="en-US" sz="5200" dirty="0">
              <a:solidFill>
                <a:srgbClr val="FFFFFF"/>
              </a:solidFill>
            </a:endParaRPr>
          </a:p>
        </p:txBody>
      </p:sp>
      <p:sp>
        <p:nvSpPr>
          <p:cNvPr id="3" name="Content Placeholder 2">
            <a:extLst>
              <a:ext uri="{FF2B5EF4-FFF2-40B4-BE49-F238E27FC236}">
                <a16:creationId xmlns:a16="http://schemas.microsoft.com/office/drawing/2014/main" xmlns="" id="{FDC25907-5536-8AAA-EA4C-7A5E095CA854}"/>
              </a:ext>
            </a:extLst>
          </p:cNvPr>
          <p:cNvSpPr>
            <a:spLocks noGrp="1"/>
          </p:cNvSpPr>
          <p:nvPr>
            <p:ph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pPr>
            <a:r>
              <a:rPr lang="en-US" sz="7200" dirty="0">
                <a:solidFill>
                  <a:srgbClr val="FFFFFF"/>
                </a:solidFill>
              </a:rPr>
              <a:t>Romanos 1: 19 - 25</a:t>
            </a:r>
          </a:p>
        </p:txBody>
      </p:sp>
    </p:spTree>
    <p:extLst>
      <p:ext uri="{BB962C8B-B14F-4D97-AF65-F5344CB8AC3E}">
        <p14:creationId xmlns:p14="http://schemas.microsoft.com/office/powerpoint/2010/main" val="426727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59A59E8-59EC-9F61-8ED7-61C116D9929E}"/>
              </a:ext>
            </a:extLst>
          </p:cNvPr>
          <p:cNvSpPr>
            <a:spLocks noGrp="1"/>
          </p:cNvSpPr>
          <p:nvPr>
            <p:ph type="title"/>
          </p:nvPr>
        </p:nvSpPr>
        <p:spPr>
          <a:xfrm>
            <a:off x="1371599" y="294538"/>
            <a:ext cx="9895951" cy="1033669"/>
          </a:xfrm>
        </p:spPr>
        <p:txBody>
          <a:bodyPr>
            <a:normAutofit/>
          </a:bodyPr>
          <a:lstStyle/>
          <a:p>
            <a:pPr algn="ctr"/>
            <a:r>
              <a:rPr lang="es-PR" sz="4000" b="1" i="1" dirty="0">
                <a:solidFill>
                  <a:srgbClr val="FFFFFF"/>
                </a:solidFill>
              </a:rPr>
              <a:t>Características de Ética Cristiana</a:t>
            </a:r>
          </a:p>
        </p:txBody>
      </p:sp>
      <p:sp>
        <p:nvSpPr>
          <p:cNvPr id="3" name="Content Placeholder 2">
            <a:extLst>
              <a:ext uri="{FF2B5EF4-FFF2-40B4-BE49-F238E27FC236}">
                <a16:creationId xmlns:a16="http://schemas.microsoft.com/office/drawing/2014/main" xmlns="" id="{C3E63FAC-3E6A-5BE4-5489-E8DF2E5A3E69}"/>
              </a:ext>
            </a:extLst>
          </p:cNvPr>
          <p:cNvSpPr>
            <a:spLocks noGrp="1"/>
          </p:cNvSpPr>
          <p:nvPr>
            <p:ph idx="1"/>
          </p:nvPr>
        </p:nvSpPr>
        <p:spPr>
          <a:xfrm>
            <a:off x="0" y="1622746"/>
            <a:ext cx="12191995" cy="5235254"/>
          </a:xfrm>
        </p:spPr>
        <p:txBody>
          <a:bodyPr anchor="ctr">
            <a:normAutofit/>
          </a:bodyPr>
          <a:lstStyle/>
          <a:p>
            <a:r>
              <a:rPr lang="es-ES" sz="5400" dirty="0"/>
              <a:t>El cristiano no vive la vida correctamente basada en los conceptos teológicos o éticos que conoce y domina, sino por medio del E.S. que obra en él. Mientras más conoces la Palabra, más fácil es vivir éticamente.</a:t>
            </a:r>
            <a:endParaRPr lang="es-PR" sz="5400" dirty="0"/>
          </a:p>
        </p:txBody>
      </p:sp>
    </p:spTree>
    <p:extLst>
      <p:ext uri="{BB962C8B-B14F-4D97-AF65-F5344CB8AC3E}">
        <p14:creationId xmlns:p14="http://schemas.microsoft.com/office/powerpoint/2010/main" val="2602717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1FE2089-1913-7C9A-FBF0-F690435D6391}"/>
              </a:ext>
            </a:extLst>
          </p:cNvPr>
          <p:cNvSpPr>
            <a:spLocks noGrp="1"/>
          </p:cNvSpPr>
          <p:nvPr>
            <p:ph type="title"/>
          </p:nvPr>
        </p:nvSpPr>
        <p:spPr>
          <a:xfrm>
            <a:off x="1371599" y="294538"/>
            <a:ext cx="9895951" cy="1033669"/>
          </a:xfrm>
        </p:spPr>
        <p:txBody>
          <a:bodyPr>
            <a:normAutofit/>
          </a:bodyPr>
          <a:lstStyle/>
          <a:p>
            <a:pPr algn="ctr"/>
            <a:r>
              <a:rPr lang="es-PR" sz="4000" b="1" i="1" dirty="0">
                <a:solidFill>
                  <a:srgbClr val="FFFFFF"/>
                </a:solidFill>
              </a:rPr>
              <a:t>Características de la ética cristiana</a:t>
            </a:r>
          </a:p>
        </p:txBody>
      </p:sp>
      <p:sp>
        <p:nvSpPr>
          <p:cNvPr id="3" name="Content Placeholder 2">
            <a:extLst>
              <a:ext uri="{FF2B5EF4-FFF2-40B4-BE49-F238E27FC236}">
                <a16:creationId xmlns:a16="http://schemas.microsoft.com/office/drawing/2014/main" xmlns="" id="{2D28F3C9-B669-181E-C5A2-E9F82DC3885D}"/>
              </a:ext>
            </a:extLst>
          </p:cNvPr>
          <p:cNvSpPr>
            <a:spLocks noGrp="1"/>
          </p:cNvSpPr>
          <p:nvPr>
            <p:ph idx="1"/>
          </p:nvPr>
        </p:nvSpPr>
        <p:spPr>
          <a:xfrm>
            <a:off x="-3" y="1622746"/>
            <a:ext cx="12191999" cy="5235254"/>
          </a:xfrm>
        </p:spPr>
        <p:txBody>
          <a:bodyPr anchor="ctr">
            <a:noAutofit/>
          </a:bodyPr>
          <a:lstStyle/>
          <a:p>
            <a:r>
              <a:rPr lang="es-ES" sz="4800" dirty="0"/>
              <a:t>Está determinada por la revelación de Dios.</a:t>
            </a:r>
          </a:p>
          <a:p>
            <a:r>
              <a:rPr lang="es-ES" sz="4800" dirty="0"/>
              <a:t>La ética cristiana es deontológica: está directamente relacionada al sentido del deber.</a:t>
            </a:r>
          </a:p>
          <a:p>
            <a:r>
              <a:rPr lang="es-ES" sz="4800" dirty="0"/>
              <a:t>Es prescriptiva, determina que debemos hacer.</a:t>
            </a:r>
          </a:p>
          <a:p>
            <a:endParaRPr lang="es-PR" sz="4800" dirty="0"/>
          </a:p>
        </p:txBody>
      </p:sp>
    </p:spTree>
    <p:extLst>
      <p:ext uri="{BB962C8B-B14F-4D97-AF65-F5344CB8AC3E}">
        <p14:creationId xmlns:p14="http://schemas.microsoft.com/office/powerpoint/2010/main" val="4083224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71A0DEC-F93C-29B5-763B-C58D632DAD33}"/>
              </a:ext>
            </a:extLst>
          </p:cNvPr>
          <p:cNvSpPr>
            <a:spLocks noGrp="1"/>
          </p:cNvSpPr>
          <p:nvPr>
            <p:ph type="title"/>
          </p:nvPr>
        </p:nvSpPr>
        <p:spPr>
          <a:xfrm>
            <a:off x="1371599" y="294538"/>
            <a:ext cx="9895951" cy="1033669"/>
          </a:xfrm>
        </p:spPr>
        <p:txBody>
          <a:bodyPr>
            <a:normAutofit/>
          </a:bodyPr>
          <a:lstStyle/>
          <a:p>
            <a:pPr algn="ctr"/>
            <a:r>
              <a:rPr lang="es-PR" sz="4000" b="1" i="1" dirty="0">
                <a:solidFill>
                  <a:srgbClr val="FFFFFF"/>
                </a:solidFill>
              </a:rPr>
              <a:t>Características de la ética cristiana</a:t>
            </a:r>
          </a:p>
        </p:txBody>
      </p:sp>
      <p:sp>
        <p:nvSpPr>
          <p:cNvPr id="3" name="Content Placeholder 2">
            <a:extLst>
              <a:ext uri="{FF2B5EF4-FFF2-40B4-BE49-F238E27FC236}">
                <a16:creationId xmlns:a16="http://schemas.microsoft.com/office/drawing/2014/main" xmlns="" id="{7073412B-16F9-5247-2358-C8F704752A81}"/>
              </a:ext>
            </a:extLst>
          </p:cNvPr>
          <p:cNvSpPr>
            <a:spLocks noGrp="1"/>
          </p:cNvSpPr>
          <p:nvPr>
            <p:ph idx="1"/>
          </p:nvPr>
        </p:nvSpPr>
        <p:spPr>
          <a:xfrm>
            <a:off x="-3" y="1590742"/>
            <a:ext cx="12191999" cy="5267258"/>
          </a:xfrm>
        </p:spPr>
        <p:txBody>
          <a:bodyPr anchor="ctr">
            <a:normAutofit/>
          </a:bodyPr>
          <a:lstStyle/>
          <a:p>
            <a:r>
              <a:rPr lang="es-ES" sz="6000" dirty="0"/>
              <a:t>Tiene el carácter de Dios.</a:t>
            </a:r>
          </a:p>
          <a:p>
            <a:r>
              <a:rPr lang="es-ES" sz="6000" dirty="0"/>
              <a:t>Tiene la Palabra de Dios (Biblia) como la plataforma para medir nuestras acciones.</a:t>
            </a:r>
          </a:p>
          <a:p>
            <a:r>
              <a:rPr lang="es-ES" sz="6000" dirty="0"/>
              <a:t>Nos llama a medir nuestras acciones.</a:t>
            </a:r>
          </a:p>
          <a:p>
            <a:endParaRPr lang="es-PR" sz="2000" dirty="0"/>
          </a:p>
        </p:txBody>
      </p:sp>
    </p:spTree>
    <p:extLst>
      <p:ext uri="{BB962C8B-B14F-4D97-AF65-F5344CB8AC3E}">
        <p14:creationId xmlns:p14="http://schemas.microsoft.com/office/powerpoint/2010/main" val="3698053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41D511-EC92-E5A1-1638-CC7965CB7319}"/>
              </a:ext>
            </a:extLst>
          </p:cNvPr>
          <p:cNvSpPr>
            <a:spLocks noGrp="1"/>
          </p:cNvSpPr>
          <p:nvPr>
            <p:ph type="title"/>
          </p:nvPr>
        </p:nvSpPr>
        <p:spPr>
          <a:xfrm>
            <a:off x="838200" y="365126"/>
            <a:ext cx="10515600" cy="782188"/>
          </a:xfrm>
        </p:spPr>
        <p:txBody>
          <a:bodyPr>
            <a:normAutofit fontScale="90000"/>
          </a:bodyPr>
          <a:lstStyle/>
          <a:p>
            <a:r>
              <a:rPr lang="es-PR" dirty="0"/>
              <a:t>Bibliografía</a:t>
            </a:r>
            <a:br>
              <a:rPr lang="es-PR" dirty="0"/>
            </a:br>
            <a:endParaRPr lang="es-PR" dirty="0"/>
          </a:p>
        </p:txBody>
      </p:sp>
      <p:sp>
        <p:nvSpPr>
          <p:cNvPr id="3" name="Content Placeholder 2">
            <a:extLst>
              <a:ext uri="{FF2B5EF4-FFF2-40B4-BE49-F238E27FC236}">
                <a16:creationId xmlns:a16="http://schemas.microsoft.com/office/drawing/2014/main" xmlns="" id="{C2901192-EE88-CBFB-46A2-1B6133E639D4}"/>
              </a:ext>
            </a:extLst>
          </p:cNvPr>
          <p:cNvSpPr>
            <a:spLocks noGrp="1"/>
          </p:cNvSpPr>
          <p:nvPr>
            <p:ph idx="1"/>
          </p:nvPr>
        </p:nvSpPr>
        <p:spPr>
          <a:xfrm>
            <a:off x="0" y="810884"/>
            <a:ext cx="12192000" cy="6047116"/>
          </a:xfrm>
        </p:spPr>
        <p:txBody>
          <a:bodyPr/>
          <a:lstStyle/>
          <a:p>
            <a:endParaRPr lang="es-PR" dirty="0"/>
          </a:p>
          <a:p>
            <a:r>
              <a:rPr lang="es-PR" dirty="0" err="1"/>
              <a:t>Nunez</a:t>
            </a:r>
            <a:r>
              <a:rPr lang="es-PR" dirty="0"/>
              <a:t> Miguel. Ética Cristiana. 2020. B&amp;H Publishing </a:t>
            </a:r>
            <a:r>
              <a:rPr lang="es-PR" dirty="0" err="1"/>
              <a:t>Group</a:t>
            </a:r>
            <a:endParaRPr lang="es-PR" dirty="0"/>
          </a:p>
          <a:p>
            <a:r>
              <a:rPr lang="es-PR" dirty="0"/>
              <a:t>C.S. Lewis. Mere Christianity.1952. Harper San Francisco.</a:t>
            </a:r>
          </a:p>
          <a:p>
            <a:r>
              <a:rPr lang="es-PR" dirty="0"/>
              <a:t>Bonhoeffer Dietrich. </a:t>
            </a:r>
            <a:r>
              <a:rPr lang="es-PR" dirty="0" err="1"/>
              <a:t>The</a:t>
            </a:r>
            <a:r>
              <a:rPr lang="es-PR" dirty="0"/>
              <a:t> </a:t>
            </a:r>
            <a:r>
              <a:rPr lang="es-PR" dirty="0" err="1"/>
              <a:t>cost</a:t>
            </a:r>
            <a:r>
              <a:rPr lang="es-PR" dirty="0"/>
              <a:t> </a:t>
            </a:r>
            <a:r>
              <a:rPr lang="es-PR" dirty="0" err="1"/>
              <a:t>of</a:t>
            </a:r>
            <a:r>
              <a:rPr lang="es-PR" dirty="0"/>
              <a:t> Discipleship.1937. Editorial Peniel.</a:t>
            </a:r>
          </a:p>
          <a:p>
            <a:r>
              <a:rPr lang="es-PR" dirty="0"/>
              <a:t>Bonhoeffer </a:t>
            </a:r>
            <a:r>
              <a:rPr lang="es-PR" dirty="0" err="1"/>
              <a:t>Diettrich</a:t>
            </a:r>
            <a:r>
              <a:rPr lang="es-PR" dirty="0"/>
              <a:t>. Ética. 1949. </a:t>
            </a:r>
            <a:r>
              <a:rPr lang="es-PR" dirty="0" err="1"/>
              <a:t>Fortess</a:t>
            </a:r>
            <a:r>
              <a:rPr lang="es-PR" dirty="0"/>
              <a:t> </a:t>
            </a:r>
            <a:r>
              <a:rPr lang="es-PR" dirty="0" err="1"/>
              <a:t>Press</a:t>
            </a:r>
            <a:r>
              <a:rPr lang="es-PR" dirty="0"/>
              <a:t>.</a:t>
            </a:r>
          </a:p>
          <a:p>
            <a:r>
              <a:rPr lang="es-PR" dirty="0"/>
              <a:t>Moreland J.P. Ama </a:t>
            </a:r>
            <a:r>
              <a:rPr lang="es-PR"/>
              <a:t>a </a:t>
            </a:r>
            <a:r>
              <a:rPr lang="es-PR" dirty="0"/>
              <a:t>D</a:t>
            </a:r>
            <a:r>
              <a:rPr lang="es-PR"/>
              <a:t>ios </a:t>
            </a:r>
            <a:r>
              <a:rPr lang="es-PR" dirty="0"/>
              <a:t>con toda tu mente. 2012. NAVPRESS.</a:t>
            </a:r>
          </a:p>
        </p:txBody>
      </p:sp>
    </p:spTree>
    <p:extLst>
      <p:ext uri="{BB962C8B-B14F-4D97-AF65-F5344CB8AC3E}">
        <p14:creationId xmlns:p14="http://schemas.microsoft.com/office/powerpoint/2010/main" val="204786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DC5FB7E8-B636-40FA-BE8D-48145C0F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45902371-0CB7-6D6D-A8AB-FD2C946E0736}"/>
              </a:ext>
            </a:extLst>
          </p:cNvPr>
          <p:cNvSpPr>
            <a:spLocks noGrp="1"/>
          </p:cNvSpPr>
          <p:nvPr>
            <p:ph type="title"/>
          </p:nvPr>
        </p:nvSpPr>
        <p:spPr>
          <a:xfrm>
            <a:off x="1137036" y="0"/>
            <a:ext cx="9543405" cy="835269"/>
          </a:xfrm>
        </p:spPr>
        <p:txBody>
          <a:bodyPr>
            <a:normAutofit/>
          </a:bodyPr>
          <a:lstStyle/>
          <a:p>
            <a:endParaRPr lang="es-PR"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xmlns="" id="{4A5E73CC-9215-665D-5CD9-7D0152A9CFE4}"/>
              </a:ext>
            </a:extLst>
          </p:cNvPr>
          <p:cNvSpPr>
            <a:spLocks noGrp="1"/>
          </p:cNvSpPr>
          <p:nvPr>
            <p:ph idx="1"/>
          </p:nvPr>
        </p:nvSpPr>
        <p:spPr>
          <a:xfrm>
            <a:off x="0" y="835269"/>
            <a:ext cx="12192000" cy="5899639"/>
          </a:xfrm>
        </p:spPr>
        <p:txBody>
          <a:bodyPr anchor="ctr">
            <a:normAutofit/>
          </a:bodyPr>
          <a:lstStyle/>
          <a:p>
            <a:r>
              <a:rPr lang="es-ES" sz="3200" dirty="0">
                <a:solidFill>
                  <a:schemeClr val="tx1">
                    <a:lumMod val="85000"/>
                    <a:lumOff val="15000"/>
                  </a:schemeClr>
                </a:solidFill>
              </a:rPr>
              <a:t>Vivimos en un relativismo cultural, donde casi o no hay valores absolutos, muchas cosas dependen de la interpretación personal. </a:t>
            </a:r>
          </a:p>
          <a:p>
            <a:r>
              <a:rPr lang="es-ES" sz="3200" b="1" dirty="0">
                <a:solidFill>
                  <a:schemeClr val="tx1">
                    <a:lumMod val="85000"/>
                    <a:lumOff val="15000"/>
                  </a:schemeClr>
                </a:solidFill>
              </a:rPr>
              <a:t>Ética</a:t>
            </a:r>
            <a:r>
              <a:rPr lang="es-ES" sz="3200" dirty="0">
                <a:solidFill>
                  <a:schemeClr val="tx1">
                    <a:lumMod val="85000"/>
                    <a:lumOff val="15000"/>
                  </a:schemeClr>
                </a:solidFill>
              </a:rPr>
              <a:t>: </a:t>
            </a:r>
          </a:p>
          <a:p>
            <a:pPr lvl="1"/>
            <a:r>
              <a:rPr lang="es-ES" sz="3200" dirty="0">
                <a:solidFill>
                  <a:schemeClr val="tx1">
                    <a:lumMod val="85000"/>
                    <a:lumOff val="15000"/>
                  </a:schemeClr>
                </a:solidFill>
              </a:rPr>
              <a:t>es una disciplina, una rama del saber o sistema relacionado a lo que es bueno o malo, lo correcto y lo incorrecto, así como a entender nuestro sentido del deber.</a:t>
            </a:r>
          </a:p>
          <a:p>
            <a:pPr lvl="1"/>
            <a:r>
              <a:rPr lang="es-ES" sz="3200" dirty="0">
                <a:solidFill>
                  <a:schemeClr val="tx1">
                    <a:lumMod val="85000"/>
                    <a:lumOff val="15000"/>
                  </a:schemeClr>
                </a:solidFill>
              </a:rPr>
              <a:t>No es una ciencia, ya que no puede aplicarse el método científico.</a:t>
            </a:r>
          </a:p>
          <a:p>
            <a:r>
              <a:rPr lang="es-ES" sz="3200" b="1" dirty="0">
                <a:solidFill>
                  <a:schemeClr val="tx1">
                    <a:lumMod val="85000"/>
                    <a:lumOff val="15000"/>
                  </a:schemeClr>
                </a:solidFill>
              </a:rPr>
              <a:t>Rae.es: </a:t>
            </a:r>
          </a:p>
          <a:p>
            <a:pPr lvl="1"/>
            <a:r>
              <a:rPr lang="es-ES" sz="3200" dirty="0">
                <a:solidFill>
                  <a:schemeClr val="tx1">
                    <a:lumMod val="85000"/>
                    <a:lumOff val="15000"/>
                  </a:schemeClr>
                </a:solidFill>
              </a:rPr>
              <a:t>Conjunto de normas morales que rigen la conducta de la persona en cualquier ámbito de la vida. Parte de la filosofía que trata del bien y del fundamento de sus valores.</a:t>
            </a:r>
          </a:p>
          <a:p>
            <a:endParaRPr lang="es-PR" sz="3200" dirty="0">
              <a:solidFill>
                <a:schemeClr val="tx1">
                  <a:lumMod val="85000"/>
                  <a:lumOff val="15000"/>
                </a:schemeClr>
              </a:solidFill>
            </a:endParaRPr>
          </a:p>
        </p:txBody>
      </p:sp>
      <p:sp>
        <p:nvSpPr>
          <p:cNvPr id="21" name="Freeform: Shape 20">
            <a:extLst>
              <a:ext uri="{FF2B5EF4-FFF2-40B4-BE49-F238E27FC236}">
                <a16:creationId xmlns:a16="http://schemas.microsoft.com/office/drawing/2014/main" xmlns="" id="{142DCE2C-2863-46FA-9BE7-24365A24D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791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026635-A0CB-574A-A5EC-31200B2ECC7D}"/>
              </a:ext>
            </a:extLst>
          </p:cNvPr>
          <p:cNvSpPr>
            <a:spLocks noGrp="1"/>
          </p:cNvSpPr>
          <p:nvPr>
            <p:ph type="title"/>
          </p:nvPr>
        </p:nvSpPr>
        <p:spPr>
          <a:xfrm>
            <a:off x="838200" y="18256"/>
            <a:ext cx="10515600" cy="662782"/>
          </a:xfrm>
        </p:spPr>
        <p:txBody>
          <a:bodyPr>
            <a:normAutofit fontScale="90000"/>
          </a:bodyPr>
          <a:lstStyle/>
          <a:p>
            <a:pPr algn="ctr"/>
            <a:r>
              <a:rPr lang="es-PR" b="1" i="1" dirty="0"/>
              <a:t>Otras definiciones de ética:</a:t>
            </a:r>
          </a:p>
        </p:txBody>
      </p:sp>
      <p:sp>
        <p:nvSpPr>
          <p:cNvPr id="3" name="Content Placeholder 2">
            <a:extLst>
              <a:ext uri="{FF2B5EF4-FFF2-40B4-BE49-F238E27FC236}">
                <a16:creationId xmlns:a16="http://schemas.microsoft.com/office/drawing/2014/main" xmlns="" id="{6B1A3188-446C-ECEF-A516-0F6CCC9EC433}"/>
              </a:ext>
            </a:extLst>
          </p:cNvPr>
          <p:cNvSpPr>
            <a:spLocks noGrp="1"/>
          </p:cNvSpPr>
          <p:nvPr>
            <p:ph idx="1"/>
          </p:nvPr>
        </p:nvSpPr>
        <p:spPr>
          <a:xfrm>
            <a:off x="0" y="681038"/>
            <a:ext cx="12192000" cy="6158706"/>
          </a:xfrm>
        </p:spPr>
        <p:txBody>
          <a:bodyPr>
            <a:normAutofit/>
          </a:bodyPr>
          <a:lstStyle/>
          <a:p>
            <a:r>
              <a:rPr lang="es-ES" sz="4400" dirty="0"/>
              <a:t>La ética estudia la moral y determina cómo deben actuar los miembros de una sociedad. Por lo tanto, se define como la ciencia del comportamiento moral. Ética no es coactiva, ya que no impone castigos legales (sus normas no son leyes). La ética ayuda a la justa aplicación de las normas legales en un Estado de derecho, pero en sí misma no es punitiva desde el punto de vista jurídico, sino que promueve una autorregulación a partir de valores.</a:t>
            </a:r>
          </a:p>
          <a:p>
            <a:endParaRPr lang="es-PR" sz="4400" dirty="0"/>
          </a:p>
        </p:txBody>
      </p:sp>
    </p:spTree>
    <p:extLst>
      <p:ext uri="{BB962C8B-B14F-4D97-AF65-F5344CB8AC3E}">
        <p14:creationId xmlns:p14="http://schemas.microsoft.com/office/powerpoint/2010/main" val="1888966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C5FB7E8-B636-40FA-BE8D-48145C0F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13EDBC14-5A99-9980-8DF8-99B7A2D6D11B}"/>
              </a:ext>
            </a:extLst>
          </p:cNvPr>
          <p:cNvSpPr>
            <a:spLocks noGrp="1"/>
          </p:cNvSpPr>
          <p:nvPr>
            <p:ph type="title"/>
          </p:nvPr>
        </p:nvSpPr>
        <p:spPr>
          <a:xfrm>
            <a:off x="1216167" y="0"/>
            <a:ext cx="9543405" cy="1188720"/>
          </a:xfrm>
        </p:spPr>
        <p:txBody>
          <a:bodyPr>
            <a:normAutofit/>
          </a:bodyPr>
          <a:lstStyle/>
          <a:p>
            <a:pPr algn="ctr"/>
            <a:r>
              <a:rPr lang="es-PR" b="1" i="1" dirty="0">
                <a:solidFill>
                  <a:schemeClr val="tx1">
                    <a:lumMod val="85000"/>
                    <a:lumOff val="15000"/>
                  </a:schemeClr>
                </a:solidFill>
              </a:rPr>
              <a:t>La ética </a:t>
            </a:r>
          </a:p>
        </p:txBody>
      </p:sp>
      <p:sp>
        <p:nvSpPr>
          <p:cNvPr id="3" name="Content Placeholder 2">
            <a:extLst>
              <a:ext uri="{FF2B5EF4-FFF2-40B4-BE49-F238E27FC236}">
                <a16:creationId xmlns:a16="http://schemas.microsoft.com/office/drawing/2014/main" xmlns="" id="{5A521346-B03D-B45F-9B69-0271E1659A84}"/>
              </a:ext>
            </a:extLst>
          </p:cNvPr>
          <p:cNvSpPr>
            <a:spLocks noGrp="1"/>
          </p:cNvSpPr>
          <p:nvPr>
            <p:ph idx="1"/>
          </p:nvPr>
        </p:nvSpPr>
        <p:spPr>
          <a:xfrm>
            <a:off x="60384" y="1104181"/>
            <a:ext cx="12131615" cy="5753819"/>
          </a:xfrm>
        </p:spPr>
        <p:txBody>
          <a:bodyPr anchor="ctr">
            <a:noAutofit/>
          </a:bodyPr>
          <a:lstStyle/>
          <a:p>
            <a:endParaRPr lang="es-ES" sz="5400" dirty="0">
              <a:solidFill>
                <a:schemeClr val="tx1">
                  <a:lumMod val="85000"/>
                  <a:lumOff val="15000"/>
                </a:schemeClr>
              </a:solidFill>
            </a:endParaRPr>
          </a:p>
          <a:p>
            <a:r>
              <a:rPr lang="es-ES" sz="5400" dirty="0">
                <a:solidFill>
                  <a:schemeClr val="tx1">
                    <a:lumMod val="85000"/>
                    <a:lumOff val="15000"/>
                  </a:schemeClr>
                </a:solidFill>
              </a:rPr>
              <a:t>Es una rama de la filosofía que se encarga de estudiar los principios morales y los valores que guían el comportamiento humano. La ética trata de analizar cómo debemos actuar y vivir de manera responsable en nuestra sociedad.</a:t>
            </a:r>
          </a:p>
          <a:p>
            <a:endParaRPr lang="es-PR" sz="54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xmlns="" id="{142DCE2C-2863-46FA-9BE7-24365A24D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677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C5FB7E8-B636-40FA-BE8D-48145C0F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C1152A50-352B-EF2F-462E-F786CF07AA79}"/>
              </a:ext>
            </a:extLst>
          </p:cNvPr>
          <p:cNvSpPr>
            <a:spLocks noGrp="1"/>
          </p:cNvSpPr>
          <p:nvPr>
            <p:ph type="title"/>
          </p:nvPr>
        </p:nvSpPr>
        <p:spPr>
          <a:xfrm>
            <a:off x="1137036" y="1"/>
            <a:ext cx="9543405" cy="204186"/>
          </a:xfrm>
        </p:spPr>
        <p:txBody>
          <a:bodyPr>
            <a:normAutofit fontScale="90000"/>
          </a:bodyPr>
          <a:lstStyle/>
          <a:p>
            <a:endParaRPr lang="es-PR"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xmlns="" id="{855BA1E3-F36E-DFBC-52F5-B8ECCB07B1FF}"/>
              </a:ext>
            </a:extLst>
          </p:cNvPr>
          <p:cNvSpPr>
            <a:spLocks noGrp="1"/>
          </p:cNvSpPr>
          <p:nvPr>
            <p:ph idx="1"/>
          </p:nvPr>
        </p:nvSpPr>
        <p:spPr>
          <a:xfrm>
            <a:off x="0" y="712177"/>
            <a:ext cx="12192000" cy="6145819"/>
          </a:xfrm>
        </p:spPr>
        <p:txBody>
          <a:bodyPr anchor="ctr">
            <a:noAutofit/>
          </a:bodyPr>
          <a:lstStyle/>
          <a:p>
            <a:r>
              <a:rPr lang="es-ES" sz="6600" b="1" dirty="0">
                <a:solidFill>
                  <a:schemeClr val="tx1">
                    <a:lumMod val="85000"/>
                    <a:lumOff val="15000"/>
                  </a:schemeClr>
                </a:solidFill>
              </a:rPr>
              <a:t>Filosofía</a:t>
            </a:r>
            <a:r>
              <a:rPr lang="es-ES" sz="6600" dirty="0">
                <a:solidFill>
                  <a:schemeClr val="tx1">
                    <a:lumMod val="85000"/>
                    <a:lumOff val="15000"/>
                  </a:schemeClr>
                </a:solidFill>
              </a:rPr>
              <a:t>: busca comprender y reflexionar sobre aspectos fundamentales de la existencia, el conocimiento, la realidad y la mora. </a:t>
            </a:r>
          </a:p>
          <a:p>
            <a:endParaRPr lang="es-PR" sz="66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xmlns="" id="{142DCE2C-2863-46FA-9BE7-24365A24D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209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C5FB7E8-B636-40FA-BE8D-48145C0F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E3A37E0C-B99C-0463-5B0C-2AA79EC04A75}"/>
              </a:ext>
            </a:extLst>
          </p:cNvPr>
          <p:cNvSpPr>
            <a:spLocks noGrp="1"/>
          </p:cNvSpPr>
          <p:nvPr>
            <p:ph type="title"/>
          </p:nvPr>
        </p:nvSpPr>
        <p:spPr>
          <a:xfrm>
            <a:off x="1137036" y="0"/>
            <a:ext cx="9543405" cy="518746"/>
          </a:xfrm>
        </p:spPr>
        <p:txBody>
          <a:bodyPr>
            <a:normAutofit fontScale="90000"/>
          </a:bodyPr>
          <a:lstStyle/>
          <a:p>
            <a:endParaRPr lang="es-PR"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xmlns="" id="{F79F61D0-350E-3F8F-7556-84E41CFA5AFC}"/>
              </a:ext>
            </a:extLst>
          </p:cNvPr>
          <p:cNvSpPr>
            <a:spLocks noGrp="1"/>
          </p:cNvSpPr>
          <p:nvPr>
            <p:ph idx="1"/>
          </p:nvPr>
        </p:nvSpPr>
        <p:spPr>
          <a:xfrm>
            <a:off x="0" y="879231"/>
            <a:ext cx="12124592" cy="5899638"/>
          </a:xfrm>
        </p:spPr>
        <p:txBody>
          <a:bodyPr anchor="ctr">
            <a:normAutofit/>
          </a:bodyPr>
          <a:lstStyle/>
          <a:p>
            <a:r>
              <a:rPr lang="es-ES" sz="4400" b="1" dirty="0">
                <a:solidFill>
                  <a:schemeClr val="tx1">
                    <a:lumMod val="85000"/>
                    <a:lumOff val="15000"/>
                  </a:schemeClr>
                </a:solidFill>
              </a:rPr>
              <a:t>Moral</a:t>
            </a:r>
            <a:r>
              <a:rPr lang="es-ES" sz="4400" dirty="0">
                <a:solidFill>
                  <a:schemeClr val="tx1">
                    <a:lumMod val="85000"/>
                    <a:lumOff val="15000"/>
                  </a:schemeClr>
                </a:solidFill>
              </a:rPr>
              <a:t>: Se trata de un conjunto de creencias, costumbres, valores y normas de una persona o de un grupo social, que funciona como una guía para obrar. Es decir, la moral orienta acerca de qué acciones son correctas (buenas) y cuáles son incorrectas (malas).</a:t>
            </a:r>
          </a:p>
          <a:p>
            <a:pPr lvl="1"/>
            <a:r>
              <a:rPr lang="es-ES" sz="4400" dirty="0">
                <a:solidFill>
                  <a:schemeClr val="tx1">
                    <a:lumMod val="85000"/>
                    <a:lumOff val="15000"/>
                  </a:schemeClr>
                </a:solidFill>
              </a:rPr>
              <a:t>Es la suma total del conocimiento que se adquiere sobre lo más alto y noble y que un ser humano respeta en su conducta.</a:t>
            </a:r>
          </a:p>
          <a:p>
            <a:endParaRPr lang="es-PR" sz="44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xmlns="" id="{142DCE2C-2863-46FA-9BE7-24365A24D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430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scalones de entrada y columnas de un edificio majestuoso en la ciudad">
            <a:extLst>
              <a:ext uri="{FF2B5EF4-FFF2-40B4-BE49-F238E27FC236}">
                <a16:creationId xmlns:a16="http://schemas.microsoft.com/office/drawing/2014/main" xmlns="" id="{516993E7-3165-81ED-20C1-BAD4149DF736}"/>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257363FD-7E77-4145-9483-331A807A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65DED15-347C-5D5A-ADE1-AAFD4AAC0373}"/>
              </a:ext>
            </a:extLst>
          </p:cNvPr>
          <p:cNvSpPr>
            <a:spLocks noGrp="1"/>
          </p:cNvSpPr>
          <p:nvPr>
            <p:ph type="title"/>
          </p:nvPr>
        </p:nvSpPr>
        <p:spPr>
          <a:xfrm>
            <a:off x="767861" y="18256"/>
            <a:ext cx="10515600" cy="878560"/>
          </a:xfrm>
        </p:spPr>
        <p:txBody>
          <a:bodyPr>
            <a:normAutofit/>
          </a:bodyPr>
          <a:lstStyle/>
          <a:p>
            <a:pPr algn="ctr"/>
            <a:r>
              <a:rPr lang="es-ES" b="1" i="1" dirty="0"/>
              <a:t>¿Cómo podemos definir ética cristiana?</a:t>
            </a:r>
            <a:endParaRPr lang="es-PR" b="1" i="1" dirty="0"/>
          </a:p>
        </p:txBody>
      </p:sp>
      <p:sp>
        <p:nvSpPr>
          <p:cNvPr id="3" name="Content Placeholder 2">
            <a:extLst>
              <a:ext uri="{FF2B5EF4-FFF2-40B4-BE49-F238E27FC236}">
                <a16:creationId xmlns:a16="http://schemas.microsoft.com/office/drawing/2014/main" xmlns="" id="{A075214E-2214-D0E1-C196-DB63652C3349}"/>
              </a:ext>
            </a:extLst>
          </p:cNvPr>
          <p:cNvSpPr>
            <a:spLocks noGrp="1"/>
          </p:cNvSpPr>
          <p:nvPr>
            <p:ph idx="1"/>
          </p:nvPr>
        </p:nvSpPr>
        <p:spPr>
          <a:xfrm>
            <a:off x="-1" y="896816"/>
            <a:ext cx="12191979" cy="5942927"/>
          </a:xfrm>
        </p:spPr>
        <p:txBody>
          <a:bodyPr>
            <a:normAutofit/>
          </a:bodyPr>
          <a:lstStyle/>
          <a:p>
            <a:r>
              <a:rPr lang="es-ES" sz="4000" dirty="0"/>
              <a:t>Estudio del deber para el cristiano basado en la revelación del Dios trino y el carácter de Dios.</a:t>
            </a:r>
          </a:p>
          <a:p>
            <a:r>
              <a:rPr lang="es-ES" sz="4000" dirty="0"/>
              <a:t>Se basa en los principios y enseñanzas del cristianismo. Se enfoca en los valores y normas que se derivan de la Biblia. Para nosotros, nos enfocamos especialmente en el Nuevo Testamento, que contiene las enseñanzas de Jesús y los apóstoles.</a:t>
            </a:r>
          </a:p>
          <a:p>
            <a:r>
              <a:rPr lang="es-ES" sz="4000" dirty="0"/>
              <a:t>Busca guiar el comportamiento y la toma de decisiones, promoviendo la práctica de las virtudes tal como amor, compasión, humildad, justicia.</a:t>
            </a:r>
          </a:p>
          <a:p>
            <a:endParaRPr lang="es-PR" sz="4000" dirty="0"/>
          </a:p>
        </p:txBody>
      </p:sp>
    </p:spTree>
    <p:extLst>
      <p:ext uri="{BB962C8B-B14F-4D97-AF65-F5344CB8AC3E}">
        <p14:creationId xmlns:p14="http://schemas.microsoft.com/office/powerpoint/2010/main" val="1682477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1520</Words>
  <Application>Microsoft Office PowerPoint</Application>
  <PresentationFormat>Widescreen</PresentationFormat>
  <Paragraphs>94</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En nuestro mundo, la ética cristiana</vt:lpstr>
      <vt:lpstr>Ética Cristiana</vt:lpstr>
      <vt:lpstr>PowerPoint Presentation</vt:lpstr>
      <vt:lpstr>PowerPoint Presentation</vt:lpstr>
      <vt:lpstr>Otras definiciones de ética:</vt:lpstr>
      <vt:lpstr>La ética </vt:lpstr>
      <vt:lpstr>PowerPoint Presentation</vt:lpstr>
      <vt:lpstr>PowerPoint Presentation</vt:lpstr>
      <vt:lpstr>¿Cómo podemos definir ética cristiana?</vt:lpstr>
      <vt:lpstr>Lectura Bíblica: </vt:lpstr>
      <vt:lpstr>Algunas cosmovisiones que han influenciado el mundo</vt:lpstr>
      <vt:lpstr>Teísmo</vt:lpstr>
      <vt:lpstr>PowerPoint Presentation</vt:lpstr>
      <vt:lpstr>El modelo de la razón</vt:lpstr>
      <vt:lpstr>PowerPoint Presentation</vt:lpstr>
      <vt:lpstr>Secularismo</vt:lpstr>
      <vt:lpstr>Materialismo </vt:lpstr>
      <vt:lpstr>Existencialismo </vt:lpstr>
      <vt:lpstr>Hedonismo</vt:lpstr>
      <vt:lpstr>Narcicismo</vt:lpstr>
      <vt:lpstr>Pragmatismo</vt:lpstr>
      <vt:lpstr>Pluralismo</vt:lpstr>
      <vt:lpstr>¿Qué es la verdad?</vt:lpstr>
      <vt:lpstr>¿Cuál es la definición de la verdad y cuáles son algunas de sus características?</vt:lpstr>
      <vt:lpstr>La Verdad</vt:lpstr>
      <vt:lpstr>La Verdad</vt:lpstr>
      <vt:lpstr>Recopilando datos </vt:lpstr>
      <vt:lpstr>Recopilando datos</vt:lpstr>
      <vt:lpstr>Recopilando datos</vt:lpstr>
      <vt:lpstr>Lectura Bíblica </vt:lpstr>
      <vt:lpstr>PowerPoint Presentation</vt:lpstr>
      <vt:lpstr>Lectura Bíblica</vt:lpstr>
      <vt:lpstr>Características de Ética Cristiana</vt:lpstr>
      <vt:lpstr>Características de la ética cristiana</vt:lpstr>
      <vt:lpstr>Características de la ética cristiana</vt:lpstr>
      <vt:lpstr>Bibliografía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nuestro mundo, la ética cristiana</dc:title>
  <dc:creator>Eliezer Rodriguez</dc:creator>
  <cp:lastModifiedBy>Eliezer Rodriguez</cp:lastModifiedBy>
  <cp:revision>3</cp:revision>
  <cp:lastPrinted>2023-07-20T21:56:33Z</cp:lastPrinted>
  <dcterms:created xsi:type="dcterms:W3CDTF">2023-07-20T18:43:27Z</dcterms:created>
  <dcterms:modified xsi:type="dcterms:W3CDTF">2023-07-21T00:30:06Z</dcterms:modified>
</cp:coreProperties>
</file>