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316" r:id="rId3"/>
    <p:sldId id="259" r:id="rId4"/>
    <p:sldId id="317" r:id="rId5"/>
    <p:sldId id="265" r:id="rId6"/>
    <p:sldId id="280" r:id="rId7"/>
    <p:sldId id="281" r:id="rId8"/>
    <p:sldId id="287" r:id="rId9"/>
    <p:sldId id="318" r:id="rId10"/>
    <p:sldId id="305" r:id="rId11"/>
    <p:sldId id="306" r:id="rId12"/>
    <p:sldId id="319" r:id="rId13"/>
    <p:sldId id="292" r:id="rId14"/>
    <p:sldId id="291" r:id="rId15"/>
    <p:sldId id="320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43B9C-0392-42EE-84F3-33ED5B30746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1E5BFD-4E6D-42C1-91DE-CD13D2BB044C}">
      <dgm:prSet/>
      <dgm:spPr/>
      <dgm:t>
        <a:bodyPr/>
        <a:lstStyle/>
        <a:p>
          <a:r>
            <a:rPr lang="es-ES"/>
            <a:t>¿En la primera década después de Cristo?</a:t>
          </a:r>
          <a:endParaRPr lang="en-US"/>
        </a:p>
      </dgm:t>
    </dgm:pt>
    <dgm:pt modelId="{7EB77440-77E2-4EC2-90AE-761501C083F0}" type="parTrans" cxnId="{682698B0-0309-4455-9F65-7621046ECC26}">
      <dgm:prSet/>
      <dgm:spPr/>
      <dgm:t>
        <a:bodyPr/>
        <a:lstStyle/>
        <a:p>
          <a:endParaRPr lang="en-US"/>
        </a:p>
      </dgm:t>
    </dgm:pt>
    <dgm:pt modelId="{3B8632C7-6E54-45D3-929B-835425DD3CA8}" type="sibTrans" cxnId="{682698B0-0309-4455-9F65-7621046ECC26}">
      <dgm:prSet/>
      <dgm:spPr/>
      <dgm:t>
        <a:bodyPr/>
        <a:lstStyle/>
        <a:p>
          <a:endParaRPr lang="en-US"/>
        </a:p>
      </dgm:t>
    </dgm:pt>
    <dgm:pt modelId="{404C6111-B3B4-4BC1-B76D-30658D7CA524}">
      <dgm:prSet/>
      <dgm:spPr/>
      <dgm:t>
        <a:bodyPr/>
        <a:lstStyle/>
        <a:p>
          <a:r>
            <a:rPr lang="es-ES"/>
            <a:t>¿Dentro de la década del nacimiento de Jesús? </a:t>
          </a:r>
          <a:endParaRPr lang="en-US"/>
        </a:p>
      </dgm:t>
    </dgm:pt>
    <dgm:pt modelId="{C061FD83-D020-44E8-A48D-9DA2AFCF7399}" type="parTrans" cxnId="{4DF41E45-66B8-4EC5-AB53-7F24BFEDC563}">
      <dgm:prSet/>
      <dgm:spPr/>
      <dgm:t>
        <a:bodyPr/>
        <a:lstStyle/>
        <a:p>
          <a:endParaRPr lang="en-US"/>
        </a:p>
      </dgm:t>
    </dgm:pt>
    <dgm:pt modelId="{2C1D16A1-2E43-46EB-BC51-771A0D4E9CE9}" type="sibTrans" cxnId="{4DF41E45-66B8-4EC5-AB53-7F24BFEDC563}">
      <dgm:prSet/>
      <dgm:spPr/>
      <dgm:t>
        <a:bodyPr/>
        <a:lstStyle/>
        <a:p>
          <a:endParaRPr lang="en-US"/>
        </a:p>
      </dgm:t>
    </dgm:pt>
    <dgm:pt modelId="{6659C9A0-59DA-47A3-A7C6-EF2F00DC2CBE}">
      <dgm:prSet/>
      <dgm:spPr/>
      <dgm:t>
        <a:bodyPr/>
        <a:lstStyle/>
        <a:p>
          <a:r>
            <a:rPr lang="es-ES"/>
            <a:t>Murió como un mártir en Roma a mediados o a finales del año 60 d.C.</a:t>
          </a:r>
          <a:endParaRPr lang="en-US"/>
        </a:p>
      </dgm:t>
    </dgm:pt>
    <dgm:pt modelId="{50F85D62-99AA-4970-8804-494E237C1EFF}" type="parTrans" cxnId="{F0CC64CD-3430-451C-BF12-C2A5A7606BED}">
      <dgm:prSet/>
      <dgm:spPr/>
      <dgm:t>
        <a:bodyPr/>
        <a:lstStyle/>
        <a:p>
          <a:endParaRPr lang="en-US"/>
        </a:p>
      </dgm:t>
    </dgm:pt>
    <dgm:pt modelId="{0B76D136-EA42-4A8C-B3BA-33AC353209A0}" type="sibTrans" cxnId="{F0CC64CD-3430-451C-BF12-C2A5A7606BED}">
      <dgm:prSet/>
      <dgm:spPr/>
      <dgm:t>
        <a:bodyPr/>
        <a:lstStyle/>
        <a:p>
          <a:endParaRPr lang="en-US"/>
        </a:p>
      </dgm:t>
    </dgm:pt>
    <dgm:pt modelId="{35D90ECB-77F7-46D6-8E82-007F07AE53F5}" type="pres">
      <dgm:prSet presAssocID="{5D843B9C-0392-42EE-84F3-33ED5B307466}" presName="vert0" presStyleCnt="0">
        <dgm:presLayoutVars>
          <dgm:dir/>
          <dgm:animOne val="branch"/>
          <dgm:animLvl val="lvl"/>
        </dgm:presLayoutVars>
      </dgm:prSet>
      <dgm:spPr/>
    </dgm:pt>
    <dgm:pt modelId="{5AF912B4-6746-4226-AB35-27FEFCC19CEC}" type="pres">
      <dgm:prSet presAssocID="{DB1E5BFD-4E6D-42C1-91DE-CD13D2BB044C}" presName="thickLine" presStyleLbl="alignNode1" presStyleIdx="0" presStyleCnt="3"/>
      <dgm:spPr/>
    </dgm:pt>
    <dgm:pt modelId="{DB142C37-AB7C-4ECF-83E4-04F50BD11779}" type="pres">
      <dgm:prSet presAssocID="{DB1E5BFD-4E6D-42C1-91DE-CD13D2BB044C}" presName="horz1" presStyleCnt="0"/>
      <dgm:spPr/>
    </dgm:pt>
    <dgm:pt modelId="{EF47891B-A5CE-458B-A71E-54B382DBA6F6}" type="pres">
      <dgm:prSet presAssocID="{DB1E5BFD-4E6D-42C1-91DE-CD13D2BB044C}" presName="tx1" presStyleLbl="revTx" presStyleIdx="0" presStyleCnt="3"/>
      <dgm:spPr/>
    </dgm:pt>
    <dgm:pt modelId="{50E180CA-959C-454B-AD01-64E8EF738A09}" type="pres">
      <dgm:prSet presAssocID="{DB1E5BFD-4E6D-42C1-91DE-CD13D2BB044C}" presName="vert1" presStyleCnt="0"/>
      <dgm:spPr/>
    </dgm:pt>
    <dgm:pt modelId="{F59C39D9-2CDC-4BD8-9868-421DD8B2FEF9}" type="pres">
      <dgm:prSet presAssocID="{404C6111-B3B4-4BC1-B76D-30658D7CA524}" presName="thickLine" presStyleLbl="alignNode1" presStyleIdx="1" presStyleCnt="3"/>
      <dgm:spPr/>
    </dgm:pt>
    <dgm:pt modelId="{5F6DBFC7-B5B3-4DD0-9672-555BFC0F2F91}" type="pres">
      <dgm:prSet presAssocID="{404C6111-B3B4-4BC1-B76D-30658D7CA524}" presName="horz1" presStyleCnt="0"/>
      <dgm:spPr/>
    </dgm:pt>
    <dgm:pt modelId="{F3ABCE93-04F4-4814-A409-8C0E66D4A647}" type="pres">
      <dgm:prSet presAssocID="{404C6111-B3B4-4BC1-B76D-30658D7CA524}" presName="tx1" presStyleLbl="revTx" presStyleIdx="1" presStyleCnt="3"/>
      <dgm:spPr/>
    </dgm:pt>
    <dgm:pt modelId="{D5AF8A4D-8143-45AE-AD91-9FAA0A8ADB7D}" type="pres">
      <dgm:prSet presAssocID="{404C6111-B3B4-4BC1-B76D-30658D7CA524}" presName="vert1" presStyleCnt="0"/>
      <dgm:spPr/>
    </dgm:pt>
    <dgm:pt modelId="{9B165005-FCE4-480F-B835-436E501C9D58}" type="pres">
      <dgm:prSet presAssocID="{6659C9A0-59DA-47A3-A7C6-EF2F00DC2CBE}" presName="thickLine" presStyleLbl="alignNode1" presStyleIdx="2" presStyleCnt="3"/>
      <dgm:spPr/>
    </dgm:pt>
    <dgm:pt modelId="{1B72EE3A-06A1-425D-B173-E43F45263D6F}" type="pres">
      <dgm:prSet presAssocID="{6659C9A0-59DA-47A3-A7C6-EF2F00DC2CBE}" presName="horz1" presStyleCnt="0"/>
      <dgm:spPr/>
    </dgm:pt>
    <dgm:pt modelId="{9F25600C-BFB2-4DEF-8A15-B1D7F0D7F7D5}" type="pres">
      <dgm:prSet presAssocID="{6659C9A0-59DA-47A3-A7C6-EF2F00DC2CBE}" presName="tx1" presStyleLbl="revTx" presStyleIdx="2" presStyleCnt="3"/>
      <dgm:spPr/>
    </dgm:pt>
    <dgm:pt modelId="{80A198D0-7377-4B96-A571-9B218464E970}" type="pres">
      <dgm:prSet presAssocID="{6659C9A0-59DA-47A3-A7C6-EF2F00DC2CBE}" presName="vert1" presStyleCnt="0"/>
      <dgm:spPr/>
    </dgm:pt>
  </dgm:ptLst>
  <dgm:cxnLst>
    <dgm:cxn modelId="{E1D9B014-C224-42E6-87FD-EA031BBFA1C9}" type="presOf" srcId="{5D843B9C-0392-42EE-84F3-33ED5B307466}" destId="{35D90ECB-77F7-46D6-8E82-007F07AE53F5}" srcOrd="0" destOrd="0" presId="urn:microsoft.com/office/officeart/2008/layout/LinedList"/>
    <dgm:cxn modelId="{6C6DFE19-3268-4372-A1B6-C1533E8F302F}" type="presOf" srcId="{404C6111-B3B4-4BC1-B76D-30658D7CA524}" destId="{F3ABCE93-04F4-4814-A409-8C0E66D4A647}" srcOrd="0" destOrd="0" presId="urn:microsoft.com/office/officeart/2008/layout/LinedList"/>
    <dgm:cxn modelId="{4DF41E45-66B8-4EC5-AB53-7F24BFEDC563}" srcId="{5D843B9C-0392-42EE-84F3-33ED5B307466}" destId="{404C6111-B3B4-4BC1-B76D-30658D7CA524}" srcOrd="1" destOrd="0" parTransId="{C061FD83-D020-44E8-A48D-9DA2AFCF7399}" sibTransId="{2C1D16A1-2E43-46EB-BC51-771A0D4E9CE9}"/>
    <dgm:cxn modelId="{BF612EA7-013A-4741-8790-C5B466A56744}" type="presOf" srcId="{6659C9A0-59DA-47A3-A7C6-EF2F00DC2CBE}" destId="{9F25600C-BFB2-4DEF-8A15-B1D7F0D7F7D5}" srcOrd="0" destOrd="0" presId="urn:microsoft.com/office/officeart/2008/layout/LinedList"/>
    <dgm:cxn modelId="{682698B0-0309-4455-9F65-7621046ECC26}" srcId="{5D843B9C-0392-42EE-84F3-33ED5B307466}" destId="{DB1E5BFD-4E6D-42C1-91DE-CD13D2BB044C}" srcOrd="0" destOrd="0" parTransId="{7EB77440-77E2-4EC2-90AE-761501C083F0}" sibTransId="{3B8632C7-6E54-45D3-929B-835425DD3CA8}"/>
    <dgm:cxn modelId="{01CB60B7-0931-47CC-9A70-9D5DEA8C3237}" type="presOf" srcId="{DB1E5BFD-4E6D-42C1-91DE-CD13D2BB044C}" destId="{EF47891B-A5CE-458B-A71E-54B382DBA6F6}" srcOrd="0" destOrd="0" presId="urn:microsoft.com/office/officeart/2008/layout/LinedList"/>
    <dgm:cxn modelId="{F0CC64CD-3430-451C-BF12-C2A5A7606BED}" srcId="{5D843B9C-0392-42EE-84F3-33ED5B307466}" destId="{6659C9A0-59DA-47A3-A7C6-EF2F00DC2CBE}" srcOrd="2" destOrd="0" parTransId="{50F85D62-99AA-4970-8804-494E237C1EFF}" sibTransId="{0B76D136-EA42-4A8C-B3BA-33AC353209A0}"/>
    <dgm:cxn modelId="{B6FC5E22-0AF2-4609-8221-748A639433FB}" type="presParOf" srcId="{35D90ECB-77F7-46D6-8E82-007F07AE53F5}" destId="{5AF912B4-6746-4226-AB35-27FEFCC19CEC}" srcOrd="0" destOrd="0" presId="urn:microsoft.com/office/officeart/2008/layout/LinedList"/>
    <dgm:cxn modelId="{7D178870-B80C-48A7-B59E-E5A6083F4A89}" type="presParOf" srcId="{35D90ECB-77F7-46D6-8E82-007F07AE53F5}" destId="{DB142C37-AB7C-4ECF-83E4-04F50BD11779}" srcOrd="1" destOrd="0" presId="urn:microsoft.com/office/officeart/2008/layout/LinedList"/>
    <dgm:cxn modelId="{4350071B-8AC0-404E-A628-7229A4B47DF1}" type="presParOf" srcId="{DB142C37-AB7C-4ECF-83E4-04F50BD11779}" destId="{EF47891B-A5CE-458B-A71E-54B382DBA6F6}" srcOrd="0" destOrd="0" presId="urn:microsoft.com/office/officeart/2008/layout/LinedList"/>
    <dgm:cxn modelId="{7DC80270-434A-42D2-BC24-F5C4B014621C}" type="presParOf" srcId="{DB142C37-AB7C-4ECF-83E4-04F50BD11779}" destId="{50E180CA-959C-454B-AD01-64E8EF738A09}" srcOrd="1" destOrd="0" presId="urn:microsoft.com/office/officeart/2008/layout/LinedList"/>
    <dgm:cxn modelId="{46DFEC61-96A4-4E3C-B9E9-643AEBC2BB86}" type="presParOf" srcId="{35D90ECB-77F7-46D6-8E82-007F07AE53F5}" destId="{F59C39D9-2CDC-4BD8-9868-421DD8B2FEF9}" srcOrd="2" destOrd="0" presId="urn:microsoft.com/office/officeart/2008/layout/LinedList"/>
    <dgm:cxn modelId="{C811C155-D78A-4C34-B48B-56A1898CCD5B}" type="presParOf" srcId="{35D90ECB-77F7-46D6-8E82-007F07AE53F5}" destId="{5F6DBFC7-B5B3-4DD0-9672-555BFC0F2F91}" srcOrd="3" destOrd="0" presId="urn:microsoft.com/office/officeart/2008/layout/LinedList"/>
    <dgm:cxn modelId="{10356EEC-3BD0-4C5B-828D-90B2D20386CF}" type="presParOf" srcId="{5F6DBFC7-B5B3-4DD0-9672-555BFC0F2F91}" destId="{F3ABCE93-04F4-4814-A409-8C0E66D4A647}" srcOrd="0" destOrd="0" presId="urn:microsoft.com/office/officeart/2008/layout/LinedList"/>
    <dgm:cxn modelId="{46F7B227-8EED-410E-B71A-32AF5ABF9E0D}" type="presParOf" srcId="{5F6DBFC7-B5B3-4DD0-9672-555BFC0F2F91}" destId="{D5AF8A4D-8143-45AE-AD91-9FAA0A8ADB7D}" srcOrd="1" destOrd="0" presId="urn:microsoft.com/office/officeart/2008/layout/LinedList"/>
    <dgm:cxn modelId="{CCDA70A6-9555-47D3-B44B-6A8A900DDDD7}" type="presParOf" srcId="{35D90ECB-77F7-46D6-8E82-007F07AE53F5}" destId="{9B165005-FCE4-480F-B835-436E501C9D58}" srcOrd="4" destOrd="0" presId="urn:microsoft.com/office/officeart/2008/layout/LinedList"/>
    <dgm:cxn modelId="{B1FE11BF-9080-4049-9EA5-FB4A6B4BFAD5}" type="presParOf" srcId="{35D90ECB-77F7-46D6-8E82-007F07AE53F5}" destId="{1B72EE3A-06A1-425D-B173-E43F45263D6F}" srcOrd="5" destOrd="0" presId="urn:microsoft.com/office/officeart/2008/layout/LinedList"/>
    <dgm:cxn modelId="{2D3BC0DC-EDE7-48E8-9338-CE40BB27CA80}" type="presParOf" srcId="{1B72EE3A-06A1-425D-B173-E43F45263D6F}" destId="{9F25600C-BFB2-4DEF-8A15-B1D7F0D7F7D5}" srcOrd="0" destOrd="0" presId="urn:microsoft.com/office/officeart/2008/layout/LinedList"/>
    <dgm:cxn modelId="{B563B18A-6805-417F-86ED-19A29A9BED04}" type="presParOf" srcId="{1B72EE3A-06A1-425D-B173-E43F45263D6F}" destId="{80A198D0-7377-4B96-A571-9B218464E9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53D5F-9872-4DB7-8CC2-D18F0D43193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9B7FAF-8EAF-42AC-9D60-940D10621256}">
      <dgm:prSet/>
      <dgm:spPr/>
      <dgm:t>
        <a:bodyPr/>
        <a:lstStyle/>
        <a:p>
          <a:r>
            <a:rPr lang="en-US" b="1" dirty="0"/>
            <a:t>¿</a:t>
          </a:r>
          <a:r>
            <a:rPr lang="en-US" b="1" dirty="0" err="1"/>
            <a:t>Cómo</a:t>
          </a:r>
          <a:r>
            <a:rPr lang="en-US" b="1" dirty="0"/>
            <a:t> </a:t>
          </a:r>
          <a:r>
            <a:rPr lang="en-US" b="1" dirty="0" err="1"/>
            <a:t>explico</a:t>
          </a:r>
          <a:r>
            <a:rPr lang="en-US" b="1" dirty="0"/>
            <a:t> </a:t>
          </a:r>
          <a:r>
            <a:rPr lang="en-US" b="1" dirty="0" err="1"/>
            <a:t>el</a:t>
          </a:r>
          <a:r>
            <a:rPr lang="en-US" b="1" dirty="0"/>
            <a:t> </a:t>
          </a:r>
          <a:r>
            <a:rPr lang="en-US" b="1" dirty="0" err="1"/>
            <a:t>arrepentimiento</a:t>
          </a:r>
          <a:r>
            <a:rPr lang="en-US" b="1" dirty="0"/>
            <a:t> </a:t>
          </a:r>
          <a:r>
            <a:rPr lang="en-US" b="1" dirty="0" err="1"/>
            <a:t>en</a:t>
          </a:r>
          <a:r>
            <a:rPr lang="en-US" b="1" dirty="0"/>
            <a:t> Pablo?</a:t>
          </a:r>
        </a:p>
      </dgm:t>
    </dgm:pt>
    <dgm:pt modelId="{A0B34EC0-82D5-42F1-923C-C3DFA93B53B3}" type="parTrans" cxnId="{2C76ED08-3720-40AF-9731-00C82D339B33}">
      <dgm:prSet/>
      <dgm:spPr/>
      <dgm:t>
        <a:bodyPr/>
        <a:lstStyle/>
        <a:p>
          <a:endParaRPr lang="en-US"/>
        </a:p>
      </dgm:t>
    </dgm:pt>
    <dgm:pt modelId="{6F612EF3-49D6-4F90-9ED4-F2AE7092071C}" type="sibTrans" cxnId="{2C76ED08-3720-40AF-9731-00C82D339B33}">
      <dgm:prSet/>
      <dgm:spPr/>
      <dgm:t>
        <a:bodyPr/>
        <a:lstStyle/>
        <a:p>
          <a:endParaRPr lang="en-US"/>
        </a:p>
      </dgm:t>
    </dgm:pt>
    <dgm:pt modelId="{B4B497B9-B5A7-4D37-AACA-A4679817A403}">
      <dgm:prSet/>
      <dgm:spPr/>
      <dgm:t>
        <a:bodyPr/>
        <a:lstStyle/>
        <a:p>
          <a:r>
            <a:rPr lang="en-US" b="1" dirty="0"/>
            <a:t>¿</a:t>
          </a:r>
          <a:r>
            <a:rPr lang="en-US" b="1" dirty="0" err="1"/>
            <a:t>Cómo</a:t>
          </a:r>
          <a:r>
            <a:rPr lang="en-US" b="1" dirty="0"/>
            <a:t> </a:t>
          </a:r>
          <a:r>
            <a:rPr lang="en-US" b="1" dirty="0" err="1"/>
            <a:t>explico</a:t>
          </a:r>
          <a:r>
            <a:rPr lang="en-US" b="1" dirty="0"/>
            <a:t> la </a:t>
          </a:r>
          <a:r>
            <a:rPr lang="en-US" b="1" dirty="0" err="1"/>
            <a:t>conversión</a:t>
          </a:r>
          <a:r>
            <a:rPr lang="en-US" b="1" dirty="0"/>
            <a:t> </a:t>
          </a:r>
          <a:r>
            <a:rPr lang="en-US" b="1" dirty="0" err="1"/>
            <a:t>en</a:t>
          </a:r>
          <a:r>
            <a:rPr lang="en-US" b="1" dirty="0"/>
            <a:t> Pablo?</a:t>
          </a:r>
        </a:p>
      </dgm:t>
    </dgm:pt>
    <dgm:pt modelId="{C887D063-7DAB-4A0F-B309-6FF709C212A4}" type="parTrans" cxnId="{9D62F6C7-D31B-41F6-A077-FF56748AA72F}">
      <dgm:prSet/>
      <dgm:spPr/>
      <dgm:t>
        <a:bodyPr/>
        <a:lstStyle/>
        <a:p>
          <a:endParaRPr lang="en-US"/>
        </a:p>
      </dgm:t>
    </dgm:pt>
    <dgm:pt modelId="{FFA47DFE-C041-4829-820D-9E0C8F3CACD5}" type="sibTrans" cxnId="{9D62F6C7-D31B-41F6-A077-FF56748AA72F}">
      <dgm:prSet/>
      <dgm:spPr/>
      <dgm:t>
        <a:bodyPr/>
        <a:lstStyle/>
        <a:p>
          <a:endParaRPr lang="en-US"/>
        </a:p>
      </dgm:t>
    </dgm:pt>
    <dgm:pt modelId="{F2BAE95F-D438-45A3-9CE8-EA7D435B3F43}" type="pres">
      <dgm:prSet presAssocID="{D8D53D5F-9872-4DB7-8CC2-D18F0D431939}" presName="outerComposite" presStyleCnt="0">
        <dgm:presLayoutVars>
          <dgm:chMax val="5"/>
          <dgm:dir/>
          <dgm:resizeHandles val="exact"/>
        </dgm:presLayoutVars>
      </dgm:prSet>
      <dgm:spPr/>
    </dgm:pt>
    <dgm:pt modelId="{30646CD1-E387-42D3-A369-1D830429C1F6}" type="pres">
      <dgm:prSet presAssocID="{D8D53D5F-9872-4DB7-8CC2-D18F0D431939}" presName="dummyMaxCanvas" presStyleCnt="0">
        <dgm:presLayoutVars/>
      </dgm:prSet>
      <dgm:spPr/>
    </dgm:pt>
    <dgm:pt modelId="{AD742155-F5CB-4E03-988C-345B52C10F47}" type="pres">
      <dgm:prSet presAssocID="{D8D53D5F-9872-4DB7-8CC2-D18F0D431939}" presName="TwoNodes_1" presStyleLbl="node1" presStyleIdx="0" presStyleCnt="2">
        <dgm:presLayoutVars>
          <dgm:bulletEnabled val="1"/>
        </dgm:presLayoutVars>
      </dgm:prSet>
      <dgm:spPr/>
    </dgm:pt>
    <dgm:pt modelId="{CF38D926-B526-4EC3-90C6-77949092B615}" type="pres">
      <dgm:prSet presAssocID="{D8D53D5F-9872-4DB7-8CC2-D18F0D431939}" presName="TwoNodes_2" presStyleLbl="node1" presStyleIdx="1" presStyleCnt="2">
        <dgm:presLayoutVars>
          <dgm:bulletEnabled val="1"/>
        </dgm:presLayoutVars>
      </dgm:prSet>
      <dgm:spPr/>
    </dgm:pt>
    <dgm:pt modelId="{B0D75E0C-4675-48CF-BCBA-B66766E80587}" type="pres">
      <dgm:prSet presAssocID="{D8D53D5F-9872-4DB7-8CC2-D18F0D431939}" presName="TwoConn_1-2" presStyleLbl="fgAccFollowNode1" presStyleIdx="0" presStyleCnt="1">
        <dgm:presLayoutVars>
          <dgm:bulletEnabled val="1"/>
        </dgm:presLayoutVars>
      </dgm:prSet>
      <dgm:spPr/>
    </dgm:pt>
    <dgm:pt modelId="{7D629F27-FE74-4FE0-87D2-2EFF2AFA9EB8}" type="pres">
      <dgm:prSet presAssocID="{D8D53D5F-9872-4DB7-8CC2-D18F0D431939}" presName="TwoNodes_1_text" presStyleLbl="node1" presStyleIdx="1" presStyleCnt="2">
        <dgm:presLayoutVars>
          <dgm:bulletEnabled val="1"/>
        </dgm:presLayoutVars>
      </dgm:prSet>
      <dgm:spPr/>
    </dgm:pt>
    <dgm:pt modelId="{6ABB026C-1262-4C47-A002-91E67E63F5C0}" type="pres">
      <dgm:prSet presAssocID="{D8D53D5F-9872-4DB7-8CC2-D18F0D43193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C76ED08-3720-40AF-9731-00C82D339B33}" srcId="{D8D53D5F-9872-4DB7-8CC2-D18F0D431939}" destId="{E89B7FAF-8EAF-42AC-9D60-940D10621256}" srcOrd="0" destOrd="0" parTransId="{A0B34EC0-82D5-42F1-923C-C3DFA93B53B3}" sibTransId="{6F612EF3-49D6-4F90-9ED4-F2AE7092071C}"/>
    <dgm:cxn modelId="{D2AFF81C-1E19-4C4F-B732-B20A44F4EFA5}" type="presOf" srcId="{D8D53D5F-9872-4DB7-8CC2-D18F0D431939}" destId="{F2BAE95F-D438-45A3-9CE8-EA7D435B3F43}" srcOrd="0" destOrd="0" presId="urn:microsoft.com/office/officeart/2005/8/layout/vProcess5"/>
    <dgm:cxn modelId="{5E8D1D36-616A-4A6D-A7D1-64E521F1F301}" type="presOf" srcId="{E89B7FAF-8EAF-42AC-9D60-940D10621256}" destId="{7D629F27-FE74-4FE0-87D2-2EFF2AFA9EB8}" srcOrd="1" destOrd="0" presId="urn:microsoft.com/office/officeart/2005/8/layout/vProcess5"/>
    <dgm:cxn modelId="{9D62F6C7-D31B-41F6-A077-FF56748AA72F}" srcId="{D8D53D5F-9872-4DB7-8CC2-D18F0D431939}" destId="{B4B497B9-B5A7-4D37-AACA-A4679817A403}" srcOrd="1" destOrd="0" parTransId="{C887D063-7DAB-4A0F-B309-6FF709C212A4}" sibTransId="{FFA47DFE-C041-4829-820D-9E0C8F3CACD5}"/>
    <dgm:cxn modelId="{81266FD2-ACAE-4A65-ABD0-073C6E81866C}" type="presOf" srcId="{E89B7FAF-8EAF-42AC-9D60-940D10621256}" destId="{AD742155-F5CB-4E03-988C-345B52C10F47}" srcOrd="0" destOrd="0" presId="urn:microsoft.com/office/officeart/2005/8/layout/vProcess5"/>
    <dgm:cxn modelId="{02F169E0-E94F-4980-93E9-A077DDE2F4AC}" type="presOf" srcId="{B4B497B9-B5A7-4D37-AACA-A4679817A403}" destId="{6ABB026C-1262-4C47-A002-91E67E63F5C0}" srcOrd="1" destOrd="0" presId="urn:microsoft.com/office/officeart/2005/8/layout/vProcess5"/>
    <dgm:cxn modelId="{0B82BBF6-AC15-472E-838E-913E0890427E}" type="presOf" srcId="{6F612EF3-49D6-4F90-9ED4-F2AE7092071C}" destId="{B0D75E0C-4675-48CF-BCBA-B66766E80587}" srcOrd="0" destOrd="0" presId="urn:microsoft.com/office/officeart/2005/8/layout/vProcess5"/>
    <dgm:cxn modelId="{1397B7FD-0E9D-44BD-982E-618CE6AA9F16}" type="presOf" srcId="{B4B497B9-B5A7-4D37-AACA-A4679817A403}" destId="{CF38D926-B526-4EC3-90C6-77949092B615}" srcOrd="0" destOrd="0" presId="urn:microsoft.com/office/officeart/2005/8/layout/vProcess5"/>
    <dgm:cxn modelId="{25C14DBB-800D-4D8E-9CBD-E4CA84D16D73}" type="presParOf" srcId="{F2BAE95F-D438-45A3-9CE8-EA7D435B3F43}" destId="{30646CD1-E387-42D3-A369-1D830429C1F6}" srcOrd="0" destOrd="0" presId="urn:microsoft.com/office/officeart/2005/8/layout/vProcess5"/>
    <dgm:cxn modelId="{BCFF6F6E-37E8-4634-AA74-E6EE19C2F004}" type="presParOf" srcId="{F2BAE95F-D438-45A3-9CE8-EA7D435B3F43}" destId="{AD742155-F5CB-4E03-988C-345B52C10F47}" srcOrd="1" destOrd="0" presId="urn:microsoft.com/office/officeart/2005/8/layout/vProcess5"/>
    <dgm:cxn modelId="{F497FCF0-1421-4A05-87F6-BC2773BF7919}" type="presParOf" srcId="{F2BAE95F-D438-45A3-9CE8-EA7D435B3F43}" destId="{CF38D926-B526-4EC3-90C6-77949092B615}" srcOrd="2" destOrd="0" presId="urn:microsoft.com/office/officeart/2005/8/layout/vProcess5"/>
    <dgm:cxn modelId="{70EDD1EE-1A7D-4D93-9B70-8B7C0AC9C00A}" type="presParOf" srcId="{F2BAE95F-D438-45A3-9CE8-EA7D435B3F43}" destId="{B0D75E0C-4675-48CF-BCBA-B66766E80587}" srcOrd="3" destOrd="0" presId="urn:microsoft.com/office/officeart/2005/8/layout/vProcess5"/>
    <dgm:cxn modelId="{3CDB1252-87C6-40E0-B48D-AE69C7B5A992}" type="presParOf" srcId="{F2BAE95F-D438-45A3-9CE8-EA7D435B3F43}" destId="{7D629F27-FE74-4FE0-87D2-2EFF2AFA9EB8}" srcOrd="4" destOrd="0" presId="urn:microsoft.com/office/officeart/2005/8/layout/vProcess5"/>
    <dgm:cxn modelId="{CB3BF321-4DE8-40A7-A542-058916F66B93}" type="presParOf" srcId="{F2BAE95F-D438-45A3-9CE8-EA7D435B3F43}" destId="{6ABB026C-1262-4C47-A002-91E67E63F5C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6D2C2-A6A2-43CA-816E-A7E66026631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4E34A7D-543F-418E-9E1C-AB335BF9E7EF}">
      <dgm:prSet/>
      <dgm:spPr/>
      <dgm:t>
        <a:bodyPr/>
        <a:lstStyle/>
        <a:p>
          <a:r>
            <a:rPr lang="en-US"/>
            <a:t>Cambio radical en la actitud hacia el pecado y hacia Dios</a:t>
          </a:r>
        </a:p>
      </dgm:t>
    </dgm:pt>
    <dgm:pt modelId="{51C2665C-D874-4EFE-A482-7D0F7160ECA9}" type="parTrans" cxnId="{D14EBC70-88E2-4C71-9A7A-B8B23CD11AFF}">
      <dgm:prSet/>
      <dgm:spPr/>
      <dgm:t>
        <a:bodyPr/>
        <a:lstStyle/>
        <a:p>
          <a:endParaRPr lang="en-US"/>
        </a:p>
      </dgm:t>
    </dgm:pt>
    <dgm:pt modelId="{24A75592-06CF-481F-BF60-E4EE885AD4A2}" type="sibTrans" cxnId="{D14EBC70-88E2-4C71-9A7A-B8B23CD11AFF}">
      <dgm:prSet/>
      <dgm:spPr/>
      <dgm:t>
        <a:bodyPr/>
        <a:lstStyle/>
        <a:p>
          <a:endParaRPr lang="en-US"/>
        </a:p>
      </dgm:t>
    </dgm:pt>
    <dgm:pt modelId="{FD5DF725-BF6D-40E3-9F2D-B83F3470B39E}">
      <dgm:prSet/>
      <dgm:spPr/>
      <dgm:t>
        <a:bodyPr/>
        <a:lstStyle/>
        <a:p>
          <a:r>
            <a:rPr lang="en-US"/>
            <a:t>Acto voluntario</a:t>
          </a:r>
        </a:p>
      </dgm:t>
    </dgm:pt>
    <dgm:pt modelId="{FAFB0818-7004-4519-A16E-4A668ABFA62C}" type="parTrans" cxnId="{A65F032C-1F59-4487-8BBE-CA872F98B03F}">
      <dgm:prSet/>
      <dgm:spPr/>
      <dgm:t>
        <a:bodyPr/>
        <a:lstStyle/>
        <a:p>
          <a:endParaRPr lang="en-US"/>
        </a:p>
      </dgm:t>
    </dgm:pt>
    <dgm:pt modelId="{6701A1D7-8D9C-4DB8-AE27-EBB0A9E6450E}" type="sibTrans" cxnId="{A65F032C-1F59-4487-8BBE-CA872F98B03F}">
      <dgm:prSet/>
      <dgm:spPr/>
      <dgm:t>
        <a:bodyPr/>
        <a:lstStyle/>
        <a:p>
          <a:endParaRPr lang="en-US"/>
        </a:p>
      </dgm:t>
    </dgm:pt>
    <dgm:pt modelId="{218EFBBA-7FB9-4A3C-94F2-6DA472DE259A}">
      <dgm:prSet/>
      <dgm:spPr/>
      <dgm:t>
        <a:bodyPr/>
        <a:lstStyle/>
        <a:p>
          <a:r>
            <a:rPr lang="en-US"/>
            <a:t>Cambio de manera de pensar y actuar</a:t>
          </a:r>
        </a:p>
      </dgm:t>
    </dgm:pt>
    <dgm:pt modelId="{8AFE5102-2DFD-46B6-9B1C-424E6FFBB7F4}" type="parTrans" cxnId="{86D3C8FC-E932-4053-BEE6-ACBA8278B1A2}">
      <dgm:prSet/>
      <dgm:spPr/>
      <dgm:t>
        <a:bodyPr/>
        <a:lstStyle/>
        <a:p>
          <a:endParaRPr lang="en-US"/>
        </a:p>
      </dgm:t>
    </dgm:pt>
    <dgm:pt modelId="{2090B7D2-C1F3-407E-B968-1EE36A9F32FF}" type="sibTrans" cxnId="{86D3C8FC-E932-4053-BEE6-ACBA8278B1A2}">
      <dgm:prSet/>
      <dgm:spPr/>
      <dgm:t>
        <a:bodyPr/>
        <a:lstStyle/>
        <a:p>
          <a:endParaRPr lang="en-US"/>
        </a:p>
      </dgm:t>
    </dgm:pt>
    <dgm:pt modelId="{2DE7C05F-31E6-4186-9F06-9A36778412C1}">
      <dgm:prSet/>
      <dgm:spPr/>
      <dgm:t>
        <a:bodyPr/>
        <a:lstStyle/>
        <a:p>
          <a:r>
            <a:rPr lang="en-US"/>
            <a:t>Volver a Dios: cambio de muerte a vida</a:t>
          </a:r>
        </a:p>
      </dgm:t>
    </dgm:pt>
    <dgm:pt modelId="{FD392FAC-1E9C-4EC7-993F-CEFA4A7B7735}" type="parTrans" cxnId="{FC8158DA-8CDA-426A-8B2E-C2CE2203BB36}">
      <dgm:prSet/>
      <dgm:spPr/>
      <dgm:t>
        <a:bodyPr/>
        <a:lstStyle/>
        <a:p>
          <a:endParaRPr lang="en-US"/>
        </a:p>
      </dgm:t>
    </dgm:pt>
    <dgm:pt modelId="{21B81276-870F-45EC-A059-0DC9FC4B3BDE}" type="sibTrans" cxnId="{FC8158DA-8CDA-426A-8B2E-C2CE2203BB36}">
      <dgm:prSet/>
      <dgm:spPr/>
      <dgm:t>
        <a:bodyPr/>
        <a:lstStyle/>
        <a:p>
          <a:endParaRPr lang="en-US"/>
        </a:p>
      </dgm:t>
    </dgm:pt>
    <dgm:pt modelId="{7C1D4BBA-82D4-43F8-A9E0-CB8F519B8CB1}">
      <dgm:prSet/>
      <dgm:spPr/>
      <dgm:t>
        <a:bodyPr/>
        <a:lstStyle/>
        <a:p>
          <a:r>
            <a:rPr lang="en-US"/>
            <a:t>Se manifiesta en frutos</a:t>
          </a:r>
        </a:p>
      </dgm:t>
    </dgm:pt>
    <dgm:pt modelId="{61D7A295-21A7-44FA-BEA9-ABAE7C3F6AB7}" type="parTrans" cxnId="{74175877-29A2-44E7-844A-6DEF6540413F}">
      <dgm:prSet/>
      <dgm:spPr/>
      <dgm:t>
        <a:bodyPr/>
        <a:lstStyle/>
        <a:p>
          <a:endParaRPr lang="en-US"/>
        </a:p>
      </dgm:t>
    </dgm:pt>
    <dgm:pt modelId="{7A1DE916-227B-422F-A14E-D88F88AC2D50}" type="sibTrans" cxnId="{74175877-29A2-44E7-844A-6DEF6540413F}">
      <dgm:prSet/>
      <dgm:spPr/>
      <dgm:t>
        <a:bodyPr/>
        <a:lstStyle/>
        <a:p>
          <a:endParaRPr lang="en-US"/>
        </a:p>
      </dgm:t>
    </dgm:pt>
    <dgm:pt modelId="{9C37427D-8E11-4E0A-B871-F103DD19626D}" type="pres">
      <dgm:prSet presAssocID="{0666D2C2-A6A2-43CA-816E-A7E660266312}" presName="vert0" presStyleCnt="0">
        <dgm:presLayoutVars>
          <dgm:dir/>
          <dgm:animOne val="branch"/>
          <dgm:animLvl val="lvl"/>
        </dgm:presLayoutVars>
      </dgm:prSet>
      <dgm:spPr/>
    </dgm:pt>
    <dgm:pt modelId="{E2777074-9707-498A-997E-A1E01AD00C9D}" type="pres">
      <dgm:prSet presAssocID="{44E34A7D-543F-418E-9E1C-AB335BF9E7EF}" presName="thickLine" presStyleLbl="alignNode1" presStyleIdx="0" presStyleCnt="5"/>
      <dgm:spPr/>
    </dgm:pt>
    <dgm:pt modelId="{75D11D0E-0ADD-4284-8B82-117387AAF2A4}" type="pres">
      <dgm:prSet presAssocID="{44E34A7D-543F-418E-9E1C-AB335BF9E7EF}" presName="horz1" presStyleCnt="0"/>
      <dgm:spPr/>
    </dgm:pt>
    <dgm:pt modelId="{7D56A030-9BD7-4673-8E43-6F042C1C8E9A}" type="pres">
      <dgm:prSet presAssocID="{44E34A7D-543F-418E-9E1C-AB335BF9E7EF}" presName="tx1" presStyleLbl="revTx" presStyleIdx="0" presStyleCnt="5"/>
      <dgm:spPr/>
    </dgm:pt>
    <dgm:pt modelId="{B31C388C-D73C-4A78-BDCB-353E8FDE378B}" type="pres">
      <dgm:prSet presAssocID="{44E34A7D-543F-418E-9E1C-AB335BF9E7EF}" presName="vert1" presStyleCnt="0"/>
      <dgm:spPr/>
    </dgm:pt>
    <dgm:pt modelId="{FD37CCA1-5217-42CD-927B-B7A2EF0C185B}" type="pres">
      <dgm:prSet presAssocID="{FD5DF725-BF6D-40E3-9F2D-B83F3470B39E}" presName="thickLine" presStyleLbl="alignNode1" presStyleIdx="1" presStyleCnt="5"/>
      <dgm:spPr/>
    </dgm:pt>
    <dgm:pt modelId="{A7CF3CCF-74D8-40A1-B64B-59825C9057A8}" type="pres">
      <dgm:prSet presAssocID="{FD5DF725-BF6D-40E3-9F2D-B83F3470B39E}" presName="horz1" presStyleCnt="0"/>
      <dgm:spPr/>
    </dgm:pt>
    <dgm:pt modelId="{9091E88D-18C6-488E-8D33-8943F3EAFF91}" type="pres">
      <dgm:prSet presAssocID="{FD5DF725-BF6D-40E3-9F2D-B83F3470B39E}" presName="tx1" presStyleLbl="revTx" presStyleIdx="1" presStyleCnt="5"/>
      <dgm:spPr/>
    </dgm:pt>
    <dgm:pt modelId="{865FCA7D-502B-425C-A4EF-D8B638A69874}" type="pres">
      <dgm:prSet presAssocID="{FD5DF725-BF6D-40E3-9F2D-B83F3470B39E}" presName="vert1" presStyleCnt="0"/>
      <dgm:spPr/>
    </dgm:pt>
    <dgm:pt modelId="{3CAC73AA-E0B5-4993-AFFF-CBAA1748FDA0}" type="pres">
      <dgm:prSet presAssocID="{218EFBBA-7FB9-4A3C-94F2-6DA472DE259A}" presName="thickLine" presStyleLbl="alignNode1" presStyleIdx="2" presStyleCnt="5"/>
      <dgm:spPr/>
    </dgm:pt>
    <dgm:pt modelId="{41A6B9B1-DF7F-4DD5-BA06-A15132D153B6}" type="pres">
      <dgm:prSet presAssocID="{218EFBBA-7FB9-4A3C-94F2-6DA472DE259A}" presName="horz1" presStyleCnt="0"/>
      <dgm:spPr/>
    </dgm:pt>
    <dgm:pt modelId="{82D60E75-27AA-4FBF-A253-CD2223DA38CC}" type="pres">
      <dgm:prSet presAssocID="{218EFBBA-7FB9-4A3C-94F2-6DA472DE259A}" presName="tx1" presStyleLbl="revTx" presStyleIdx="2" presStyleCnt="5"/>
      <dgm:spPr/>
    </dgm:pt>
    <dgm:pt modelId="{5F41CD22-4901-49DE-B51D-6E264946BF05}" type="pres">
      <dgm:prSet presAssocID="{218EFBBA-7FB9-4A3C-94F2-6DA472DE259A}" presName="vert1" presStyleCnt="0"/>
      <dgm:spPr/>
    </dgm:pt>
    <dgm:pt modelId="{B7ED3378-3D18-4C99-AD74-210621CB112E}" type="pres">
      <dgm:prSet presAssocID="{2DE7C05F-31E6-4186-9F06-9A36778412C1}" presName="thickLine" presStyleLbl="alignNode1" presStyleIdx="3" presStyleCnt="5"/>
      <dgm:spPr/>
    </dgm:pt>
    <dgm:pt modelId="{1EDC6C35-46ED-4EA5-83EF-FDF587C70B1E}" type="pres">
      <dgm:prSet presAssocID="{2DE7C05F-31E6-4186-9F06-9A36778412C1}" presName="horz1" presStyleCnt="0"/>
      <dgm:spPr/>
    </dgm:pt>
    <dgm:pt modelId="{FC4F1B09-EDA2-448D-866B-7F99854A746D}" type="pres">
      <dgm:prSet presAssocID="{2DE7C05F-31E6-4186-9F06-9A36778412C1}" presName="tx1" presStyleLbl="revTx" presStyleIdx="3" presStyleCnt="5"/>
      <dgm:spPr/>
    </dgm:pt>
    <dgm:pt modelId="{A0E1155E-3B15-495B-9E77-D369951F326E}" type="pres">
      <dgm:prSet presAssocID="{2DE7C05F-31E6-4186-9F06-9A36778412C1}" presName="vert1" presStyleCnt="0"/>
      <dgm:spPr/>
    </dgm:pt>
    <dgm:pt modelId="{DB6DF698-5367-477C-BB45-71DAFBA9873A}" type="pres">
      <dgm:prSet presAssocID="{7C1D4BBA-82D4-43F8-A9E0-CB8F519B8CB1}" presName="thickLine" presStyleLbl="alignNode1" presStyleIdx="4" presStyleCnt="5"/>
      <dgm:spPr/>
    </dgm:pt>
    <dgm:pt modelId="{A72314BC-E078-42EA-AF6E-003825A5BCD4}" type="pres">
      <dgm:prSet presAssocID="{7C1D4BBA-82D4-43F8-A9E0-CB8F519B8CB1}" presName="horz1" presStyleCnt="0"/>
      <dgm:spPr/>
    </dgm:pt>
    <dgm:pt modelId="{2C2CB2B9-39D8-4DB7-88AF-D0A7A6FEA592}" type="pres">
      <dgm:prSet presAssocID="{7C1D4BBA-82D4-43F8-A9E0-CB8F519B8CB1}" presName="tx1" presStyleLbl="revTx" presStyleIdx="4" presStyleCnt="5"/>
      <dgm:spPr/>
    </dgm:pt>
    <dgm:pt modelId="{5EA12D78-22DB-40BB-AC73-E3912CF0106B}" type="pres">
      <dgm:prSet presAssocID="{7C1D4BBA-82D4-43F8-A9E0-CB8F519B8CB1}" presName="vert1" presStyleCnt="0"/>
      <dgm:spPr/>
    </dgm:pt>
  </dgm:ptLst>
  <dgm:cxnLst>
    <dgm:cxn modelId="{A1B46006-899D-4EDB-A8B6-326D99293258}" type="presOf" srcId="{7C1D4BBA-82D4-43F8-A9E0-CB8F519B8CB1}" destId="{2C2CB2B9-39D8-4DB7-88AF-D0A7A6FEA592}" srcOrd="0" destOrd="0" presId="urn:microsoft.com/office/officeart/2008/layout/LinedList"/>
    <dgm:cxn modelId="{15692908-5DCE-46F3-8390-317B07A3B309}" type="presOf" srcId="{218EFBBA-7FB9-4A3C-94F2-6DA472DE259A}" destId="{82D60E75-27AA-4FBF-A253-CD2223DA38CC}" srcOrd="0" destOrd="0" presId="urn:microsoft.com/office/officeart/2008/layout/LinedList"/>
    <dgm:cxn modelId="{A65F032C-1F59-4487-8BBE-CA872F98B03F}" srcId="{0666D2C2-A6A2-43CA-816E-A7E660266312}" destId="{FD5DF725-BF6D-40E3-9F2D-B83F3470B39E}" srcOrd="1" destOrd="0" parTransId="{FAFB0818-7004-4519-A16E-4A668ABFA62C}" sibTransId="{6701A1D7-8D9C-4DB8-AE27-EBB0A9E6450E}"/>
    <dgm:cxn modelId="{D14EBC70-88E2-4C71-9A7A-B8B23CD11AFF}" srcId="{0666D2C2-A6A2-43CA-816E-A7E660266312}" destId="{44E34A7D-543F-418E-9E1C-AB335BF9E7EF}" srcOrd="0" destOrd="0" parTransId="{51C2665C-D874-4EFE-A482-7D0F7160ECA9}" sibTransId="{24A75592-06CF-481F-BF60-E4EE885AD4A2}"/>
    <dgm:cxn modelId="{74175877-29A2-44E7-844A-6DEF6540413F}" srcId="{0666D2C2-A6A2-43CA-816E-A7E660266312}" destId="{7C1D4BBA-82D4-43F8-A9E0-CB8F519B8CB1}" srcOrd="4" destOrd="0" parTransId="{61D7A295-21A7-44FA-BEA9-ABAE7C3F6AB7}" sibTransId="{7A1DE916-227B-422F-A14E-D88F88AC2D50}"/>
    <dgm:cxn modelId="{C5E1C186-92DE-402F-A920-88A1F4088006}" type="presOf" srcId="{44E34A7D-543F-418E-9E1C-AB335BF9E7EF}" destId="{7D56A030-9BD7-4673-8E43-6F042C1C8E9A}" srcOrd="0" destOrd="0" presId="urn:microsoft.com/office/officeart/2008/layout/LinedList"/>
    <dgm:cxn modelId="{5BAE0A88-B63D-4810-8FD2-678926D37F12}" type="presOf" srcId="{FD5DF725-BF6D-40E3-9F2D-B83F3470B39E}" destId="{9091E88D-18C6-488E-8D33-8943F3EAFF91}" srcOrd="0" destOrd="0" presId="urn:microsoft.com/office/officeart/2008/layout/LinedList"/>
    <dgm:cxn modelId="{0E4C14A1-211B-432E-BD86-916DE48A7668}" type="presOf" srcId="{0666D2C2-A6A2-43CA-816E-A7E660266312}" destId="{9C37427D-8E11-4E0A-B871-F103DD19626D}" srcOrd="0" destOrd="0" presId="urn:microsoft.com/office/officeart/2008/layout/LinedList"/>
    <dgm:cxn modelId="{6A5686A2-7A4E-4204-A46C-A01B0C59BEF0}" type="presOf" srcId="{2DE7C05F-31E6-4186-9F06-9A36778412C1}" destId="{FC4F1B09-EDA2-448D-866B-7F99854A746D}" srcOrd="0" destOrd="0" presId="urn:microsoft.com/office/officeart/2008/layout/LinedList"/>
    <dgm:cxn modelId="{FC8158DA-8CDA-426A-8B2E-C2CE2203BB36}" srcId="{0666D2C2-A6A2-43CA-816E-A7E660266312}" destId="{2DE7C05F-31E6-4186-9F06-9A36778412C1}" srcOrd="3" destOrd="0" parTransId="{FD392FAC-1E9C-4EC7-993F-CEFA4A7B7735}" sibTransId="{21B81276-870F-45EC-A059-0DC9FC4B3BDE}"/>
    <dgm:cxn modelId="{86D3C8FC-E932-4053-BEE6-ACBA8278B1A2}" srcId="{0666D2C2-A6A2-43CA-816E-A7E660266312}" destId="{218EFBBA-7FB9-4A3C-94F2-6DA472DE259A}" srcOrd="2" destOrd="0" parTransId="{8AFE5102-2DFD-46B6-9B1C-424E6FFBB7F4}" sibTransId="{2090B7D2-C1F3-407E-B968-1EE36A9F32FF}"/>
    <dgm:cxn modelId="{946B164C-62F8-464F-86C9-31901D3456F1}" type="presParOf" srcId="{9C37427D-8E11-4E0A-B871-F103DD19626D}" destId="{E2777074-9707-498A-997E-A1E01AD00C9D}" srcOrd="0" destOrd="0" presId="urn:microsoft.com/office/officeart/2008/layout/LinedList"/>
    <dgm:cxn modelId="{4F0BDCA2-4BEC-4C4C-BAD8-4FB4EE614F4C}" type="presParOf" srcId="{9C37427D-8E11-4E0A-B871-F103DD19626D}" destId="{75D11D0E-0ADD-4284-8B82-117387AAF2A4}" srcOrd="1" destOrd="0" presId="urn:microsoft.com/office/officeart/2008/layout/LinedList"/>
    <dgm:cxn modelId="{87E08A3D-6626-4E9D-AD19-B3859BBD5994}" type="presParOf" srcId="{75D11D0E-0ADD-4284-8B82-117387AAF2A4}" destId="{7D56A030-9BD7-4673-8E43-6F042C1C8E9A}" srcOrd="0" destOrd="0" presId="urn:microsoft.com/office/officeart/2008/layout/LinedList"/>
    <dgm:cxn modelId="{D60D4FF5-18B5-4F87-AF5E-28D40475C566}" type="presParOf" srcId="{75D11D0E-0ADD-4284-8B82-117387AAF2A4}" destId="{B31C388C-D73C-4A78-BDCB-353E8FDE378B}" srcOrd="1" destOrd="0" presId="urn:microsoft.com/office/officeart/2008/layout/LinedList"/>
    <dgm:cxn modelId="{D92253FD-2FA4-4F76-A5E9-0B8B3D6304EE}" type="presParOf" srcId="{9C37427D-8E11-4E0A-B871-F103DD19626D}" destId="{FD37CCA1-5217-42CD-927B-B7A2EF0C185B}" srcOrd="2" destOrd="0" presId="urn:microsoft.com/office/officeart/2008/layout/LinedList"/>
    <dgm:cxn modelId="{B02B9BFF-F0B9-473F-A46F-68AC728AB1BB}" type="presParOf" srcId="{9C37427D-8E11-4E0A-B871-F103DD19626D}" destId="{A7CF3CCF-74D8-40A1-B64B-59825C9057A8}" srcOrd="3" destOrd="0" presId="urn:microsoft.com/office/officeart/2008/layout/LinedList"/>
    <dgm:cxn modelId="{A3398170-DB4E-4DE8-A232-7336466841BE}" type="presParOf" srcId="{A7CF3CCF-74D8-40A1-B64B-59825C9057A8}" destId="{9091E88D-18C6-488E-8D33-8943F3EAFF91}" srcOrd="0" destOrd="0" presId="urn:microsoft.com/office/officeart/2008/layout/LinedList"/>
    <dgm:cxn modelId="{EDFFDC88-7052-49B4-9038-A3C5F6D40EAD}" type="presParOf" srcId="{A7CF3CCF-74D8-40A1-B64B-59825C9057A8}" destId="{865FCA7D-502B-425C-A4EF-D8B638A69874}" srcOrd="1" destOrd="0" presId="urn:microsoft.com/office/officeart/2008/layout/LinedList"/>
    <dgm:cxn modelId="{DA38E2C5-3AF9-4021-9CCA-1391EFEE378C}" type="presParOf" srcId="{9C37427D-8E11-4E0A-B871-F103DD19626D}" destId="{3CAC73AA-E0B5-4993-AFFF-CBAA1748FDA0}" srcOrd="4" destOrd="0" presId="urn:microsoft.com/office/officeart/2008/layout/LinedList"/>
    <dgm:cxn modelId="{14E49D73-C938-48FB-A980-917974C7D767}" type="presParOf" srcId="{9C37427D-8E11-4E0A-B871-F103DD19626D}" destId="{41A6B9B1-DF7F-4DD5-BA06-A15132D153B6}" srcOrd="5" destOrd="0" presId="urn:microsoft.com/office/officeart/2008/layout/LinedList"/>
    <dgm:cxn modelId="{31F43073-CDEE-4482-8C0B-E49B7486BA26}" type="presParOf" srcId="{41A6B9B1-DF7F-4DD5-BA06-A15132D153B6}" destId="{82D60E75-27AA-4FBF-A253-CD2223DA38CC}" srcOrd="0" destOrd="0" presId="urn:microsoft.com/office/officeart/2008/layout/LinedList"/>
    <dgm:cxn modelId="{AE345E7B-127D-405B-8343-DDD106A91902}" type="presParOf" srcId="{41A6B9B1-DF7F-4DD5-BA06-A15132D153B6}" destId="{5F41CD22-4901-49DE-B51D-6E264946BF05}" srcOrd="1" destOrd="0" presId="urn:microsoft.com/office/officeart/2008/layout/LinedList"/>
    <dgm:cxn modelId="{ECA82A23-83B0-40DB-AC40-0981209CB56D}" type="presParOf" srcId="{9C37427D-8E11-4E0A-B871-F103DD19626D}" destId="{B7ED3378-3D18-4C99-AD74-210621CB112E}" srcOrd="6" destOrd="0" presId="urn:microsoft.com/office/officeart/2008/layout/LinedList"/>
    <dgm:cxn modelId="{B2532CD1-0B6B-481E-8074-1D5AAFDBD945}" type="presParOf" srcId="{9C37427D-8E11-4E0A-B871-F103DD19626D}" destId="{1EDC6C35-46ED-4EA5-83EF-FDF587C70B1E}" srcOrd="7" destOrd="0" presId="urn:microsoft.com/office/officeart/2008/layout/LinedList"/>
    <dgm:cxn modelId="{56A1A90F-E42C-4180-A9FA-F8377F63BE78}" type="presParOf" srcId="{1EDC6C35-46ED-4EA5-83EF-FDF587C70B1E}" destId="{FC4F1B09-EDA2-448D-866B-7F99854A746D}" srcOrd="0" destOrd="0" presId="urn:microsoft.com/office/officeart/2008/layout/LinedList"/>
    <dgm:cxn modelId="{5A2CE875-3B4E-4F97-810A-66FDABF709DB}" type="presParOf" srcId="{1EDC6C35-46ED-4EA5-83EF-FDF587C70B1E}" destId="{A0E1155E-3B15-495B-9E77-D369951F326E}" srcOrd="1" destOrd="0" presId="urn:microsoft.com/office/officeart/2008/layout/LinedList"/>
    <dgm:cxn modelId="{3A011CCF-FA9A-4753-AB49-370E429E751A}" type="presParOf" srcId="{9C37427D-8E11-4E0A-B871-F103DD19626D}" destId="{DB6DF698-5367-477C-BB45-71DAFBA9873A}" srcOrd="8" destOrd="0" presId="urn:microsoft.com/office/officeart/2008/layout/LinedList"/>
    <dgm:cxn modelId="{50FE30A7-4F6D-4172-8386-78DE9990B87A}" type="presParOf" srcId="{9C37427D-8E11-4E0A-B871-F103DD19626D}" destId="{A72314BC-E078-42EA-AF6E-003825A5BCD4}" srcOrd="9" destOrd="0" presId="urn:microsoft.com/office/officeart/2008/layout/LinedList"/>
    <dgm:cxn modelId="{965D2A13-E160-4B5D-AFD3-992409AE7399}" type="presParOf" srcId="{A72314BC-E078-42EA-AF6E-003825A5BCD4}" destId="{2C2CB2B9-39D8-4DB7-88AF-D0A7A6FEA592}" srcOrd="0" destOrd="0" presId="urn:microsoft.com/office/officeart/2008/layout/LinedList"/>
    <dgm:cxn modelId="{093094DE-05A2-4BF2-AB86-F01ABC343BDC}" type="presParOf" srcId="{A72314BC-E078-42EA-AF6E-003825A5BCD4}" destId="{5EA12D78-22DB-40BB-AC73-E3912CF010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34734-2BAB-465A-A204-8F4941BC04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FF97B3-80AA-44E3-ADEE-580AA4C40AED}">
      <dgm:prSet/>
      <dgm:spPr/>
      <dgm:t>
        <a:bodyPr/>
        <a:lstStyle/>
        <a:p>
          <a:r>
            <a:rPr lang="en-US"/>
            <a:t>Convicción de pecado</a:t>
          </a:r>
        </a:p>
      </dgm:t>
    </dgm:pt>
    <dgm:pt modelId="{439ED795-1E7C-4877-AF9A-7C55D7D9CD8A}" type="parTrans" cxnId="{CAE563BE-A075-4C34-AC6C-2E1B543050B6}">
      <dgm:prSet/>
      <dgm:spPr/>
      <dgm:t>
        <a:bodyPr/>
        <a:lstStyle/>
        <a:p>
          <a:endParaRPr lang="en-US"/>
        </a:p>
      </dgm:t>
    </dgm:pt>
    <dgm:pt modelId="{E7DB616E-9B42-4765-A8E4-8818D540FE47}" type="sibTrans" cxnId="{CAE563BE-A075-4C34-AC6C-2E1B543050B6}">
      <dgm:prSet/>
      <dgm:spPr/>
      <dgm:t>
        <a:bodyPr/>
        <a:lstStyle/>
        <a:p>
          <a:endParaRPr lang="en-US"/>
        </a:p>
      </dgm:t>
    </dgm:pt>
    <dgm:pt modelId="{42522796-A787-41F0-91AF-748B80915D95}">
      <dgm:prSet/>
      <dgm:spPr/>
      <dgm:t>
        <a:bodyPr/>
        <a:lstStyle/>
        <a:p>
          <a:r>
            <a:rPr lang="en-US"/>
            <a:t>Constricción: sensación de profunda tristeza, opresión por condición pecaminosa</a:t>
          </a:r>
        </a:p>
      </dgm:t>
    </dgm:pt>
    <dgm:pt modelId="{517942DD-00BE-4423-8F7F-816F115F3753}" type="parTrans" cxnId="{A524D3F4-F428-426E-8F8B-4D188C57B258}">
      <dgm:prSet/>
      <dgm:spPr/>
      <dgm:t>
        <a:bodyPr/>
        <a:lstStyle/>
        <a:p>
          <a:endParaRPr lang="en-US"/>
        </a:p>
      </dgm:t>
    </dgm:pt>
    <dgm:pt modelId="{E3274A21-265E-403F-BF62-B6E1AA6165C9}" type="sibTrans" cxnId="{A524D3F4-F428-426E-8F8B-4D188C57B258}">
      <dgm:prSet/>
      <dgm:spPr/>
      <dgm:t>
        <a:bodyPr/>
        <a:lstStyle/>
        <a:p>
          <a:endParaRPr lang="en-US"/>
        </a:p>
      </dgm:t>
    </dgm:pt>
    <dgm:pt modelId="{CEC6C60E-3B44-4420-BDAE-A0A5C7611E24}">
      <dgm:prSet/>
      <dgm:spPr/>
      <dgm:t>
        <a:bodyPr/>
        <a:lstStyle/>
        <a:p>
          <a:r>
            <a:rPr lang="en-US"/>
            <a:t>Confesión y reconocimiento de la necesidad de perdón</a:t>
          </a:r>
        </a:p>
      </dgm:t>
    </dgm:pt>
    <dgm:pt modelId="{8CE232BC-45E5-49BE-8ED4-ABFE1C4D177F}" type="parTrans" cxnId="{C21F8093-8098-4714-8D70-C99DF17C25DA}">
      <dgm:prSet/>
      <dgm:spPr/>
      <dgm:t>
        <a:bodyPr/>
        <a:lstStyle/>
        <a:p>
          <a:endParaRPr lang="en-US"/>
        </a:p>
      </dgm:t>
    </dgm:pt>
    <dgm:pt modelId="{8D66589F-0AC4-4B98-A7E4-6CC50F2DF2DC}" type="sibTrans" cxnId="{C21F8093-8098-4714-8D70-C99DF17C25DA}">
      <dgm:prSet/>
      <dgm:spPr/>
      <dgm:t>
        <a:bodyPr/>
        <a:lstStyle/>
        <a:p>
          <a:endParaRPr lang="en-US"/>
        </a:p>
      </dgm:t>
    </dgm:pt>
    <dgm:pt modelId="{2A02DFAD-49F5-4377-A57D-4595A6787C24}">
      <dgm:prSet/>
      <dgm:spPr/>
      <dgm:t>
        <a:bodyPr/>
        <a:lstStyle/>
        <a:p>
          <a:r>
            <a:rPr lang="en-US"/>
            <a:t>Confianza y dependencia de Dios</a:t>
          </a:r>
        </a:p>
      </dgm:t>
    </dgm:pt>
    <dgm:pt modelId="{8D00B26A-72A6-4FB5-A41C-1A430B1280D9}" type="parTrans" cxnId="{151FE4EA-CEB9-47C0-8CCE-F1958E6A1876}">
      <dgm:prSet/>
      <dgm:spPr/>
      <dgm:t>
        <a:bodyPr/>
        <a:lstStyle/>
        <a:p>
          <a:endParaRPr lang="en-US"/>
        </a:p>
      </dgm:t>
    </dgm:pt>
    <dgm:pt modelId="{837594DF-91E7-47C4-A7CC-2B1FF033544F}" type="sibTrans" cxnId="{151FE4EA-CEB9-47C0-8CCE-F1958E6A1876}">
      <dgm:prSet/>
      <dgm:spPr/>
      <dgm:t>
        <a:bodyPr/>
        <a:lstStyle/>
        <a:p>
          <a:endParaRPr lang="en-US"/>
        </a:p>
      </dgm:t>
    </dgm:pt>
    <dgm:pt modelId="{AFC7F630-BF0A-4AA8-AC8D-D4B096712A7F}">
      <dgm:prSet/>
      <dgm:spPr/>
      <dgm:t>
        <a:bodyPr/>
        <a:lstStyle/>
        <a:p>
          <a:r>
            <a:rPr lang="en-US"/>
            <a:t>Evidencia del cambio: frutos de arrepentimiento</a:t>
          </a:r>
        </a:p>
      </dgm:t>
    </dgm:pt>
    <dgm:pt modelId="{431D2D40-44B5-43EF-A854-44BC5BE52ADD}" type="parTrans" cxnId="{FF6A169B-F3A9-4057-A44B-5ED603D4180E}">
      <dgm:prSet/>
      <dgm:spPr/>
      <dgm:t>
        <a:bodyPr/>
        <a:lstStyle/>
        <a:p>
          <a:endParaRPr lang="en-US"/>
        </a:p>
      </dgm:t>
    </dgm:pt>
    <dgm:pt modelId="{C817E920-D7B8-4467-84DF-269F54731AD6}" type="sibTrans" cxnId="{FF6A169B-F3A9-4057-A44B-5ED603D4180E}">
      <dgm:prSet/>
      <dgm:spPr/>
      <dgm:t>
        <a:bodyPr/>
        <a:lstStyle/>
        <a:p>
          <a:endParaRPr lang="en-US"/>
        </a:p>
      </dgm:t>
    </dgm:pt>
    <dgm:pt modelId="{63EDF6A6-EC9A-4C3F-9B9E-661B4F804F7D}" type="pres">
      <dgm:prSet presAssocID="{46634734-2BAB-465A-A204-8F4941BC04B0}" presName="vert0" presStyleCnt="0">
        <dgm:presLayoutVars>
          <dgm:dir/>
          <dgm:animOne val="branch"/>
          <dgm:animLvl val="lvl"/>
        </dgm:presLayoutVars>
      </dgm:prSet>
      <dgm:spPr/>
    </dgm:pt>
    <dgm:pt modelId="{48A549F8-D4A0-45C0-90EB-99BBAD2B41D7}" type="pres">
      <dgm:prSet presAssocID="{3BFF97B3-80AA-44E3-ADEE-580AA4C40AED}" presName="thickLine" presStyleLbl="alignNode1" presStyleIdx="0" presStyleCnt="5"/>
      <dgm:spPr/>
    </dgm:pt>
    <dgm:pt modelId="{4ED1B10D-FE86-462E-B721-1D28FCE45305}" type="pres">
      <dgm:prSet presAssocID="{3BFF97B3-80AA-44E3-ADEE-580AA4C40AED}" presName="horz1" presStyleCnt="0"/>
      <dgm:spPr/>
    </dgm:pt>
    <dgm:pt modelId="{444EDFBC-F2DD-41FD-95C4-C0D86E5DD441}" type="pres">
      <dgm:prSet presAssocID="{3BFF97B3-80AA-44E3-ADEE-580AA4C40AED}" presName="tx1" presStyleLbl="revTx" presStyleIdx="0" presStyleCnt="5"/>
      <dgm:spPr/>
    </dgm:pt>
    <dgm:pt modelId="{4008DE47-8158-400F-8314-13FA4683FE94}" type="pres">
      <dgm:prSet presAssocID="{3BFF97B3-80AA-44E3-ADEE-580AA4C40AED}" presName="vert1" presStyleCnt="0"/>
      <dgm:spPr/>
    </dgm:pt>
    <dgm:pt modelId="{151030D6-C6BD-452D-B128-F33278774058}" type="pres">
      <dgm:prSet presAssocID="{42522796-A787-41F0-91AF-748B80915D95}" presName="thickLine" presStyleLbl="alignNode1" presStyleIdx="1" presStyleCnt="5"/>
      <dgm:spPr/>
    </dgm:pt>
    <dgm:pt modelId="{AC956015-2966-4111-92FD-7DCDCDA42047}" type="pres">
      <dgm:prSet presAssocID="{42522796-A787-41F0-91AF-748B80915D95}" presName="horz1" presStyleCnt="0"/>
      <dgm:spPr/>
    </dgm:pt>
    <dgm:pt modelId="{7331D6AC-7EC8-4201-89AA-E60282A61CE9}" type="pres">
      <dgm:prSet presAssocID="{42522796-A787-41F0-91AF-748B80915D95}" presName="tx1" presStyleLbl="revTx" presStyleIdx="1" presStyleCnt="5"/>
      <dgm:spPr/>
    </dgm:pt>
    <dgm:pt modelId="{E77773BA-2E26-47EA-AD51-8490E2A0C0C5}" type="pres">
      <dgm:prSet presAssocID="{42522796-A787-41F0-91AF-748B80915D95}" presName="vert1" presStyleCnt="0"/>
      <dgm:spPr/>
    </dgm:pt>
    <dgm:pt modelId="{DB24461A-18EA-4D7F-95C9-75C39F1263D8}" type="pres">
      <dgm:prSet presAssocID="{CEC6C60E-3B44-4420-BDAE-A0A5C7611E24}" presName="thickLine" presStyleLbl="alignNode1" presStyleIdx="2" presStyleCnt="5"/>
      <dgm:spPr/>
    </dgm:pt>
    <dgm:pt modelId="{74B9EE44-66EC-4BF5-AE41-CA70FD23483B}" type="pres">
      <dgm:prSet presAssocID="{CEC6C60E-3B44-4420-BDAE-A0A5C7611E24}" presName="horz1" presStyleCnt="0"/>
      <dgm:spPr/>
    </dgm:pt>
    <dgm:pt modelId="{63DC0AA3-409F-45C8-9AD0-18EA5D00671F}" type="pres">
      <dgm:prSet presAssocID="{CEC6C60E-3B44-4420-BDAE-A0A5C7611E24}" presName="tx1" presStyleLbl="revTx" presStyleIdx="2" presStyleCnt="5"/>
      <dgm:spPr/>
    </dgm:pt>
    <dgm:pt modelId="{CEEC7754-AE0A-497E-9FAE-079428DA81C8}" type="pres">
      <dgm:prSet presAssocID="{CEC6C60E-3B44-4420-BDAE-A0A5C7611E24}" presName="vert1" presStyleCnt="0"/>
      <dgm:spPr/>
    </dgm:pt>
    <dgm:pt modelId="{8F2DE761-4220-49E7-A74C-2FA4B57070B0}" type="pres">
      <dgm:prSet presAssocID="{2A02DFAD-49F5-4377-A57D-4595A6787C24}" presName="thickLine" presStyleLbl="alignNode1" presStyleIdx="3" presStyleCnt="5"/>
      <dgm:spPr/>
    </dgm:pt>
    <dgm:pt modelId="{FDC8FEC8-9146-44D5-9F83-97F60BF4336E}" type="pres">
      <dgm:prSet presAssocID="{2A02DFAD-49F5-4377-A57D-4595A6787C24}" presName="horz1" presStyleCnt="0"/>
      <dgm:spPr/>
    </dgm:pt>
    <dgm:pt modelId="{619EB875-F231-42D8-A598-D7442733F5FF}" type="pres">
      <dgm:prSet presAssocID="{2A02DFAD-49F5-4377-A57D-4595A6787C24}" presName="tx1" presStyleLbl="revTx" presStyleIdx="3" presStyleCnt="5"/>
      <dgm:spPr/>
    </dgm:pt>
    <dgm:pt modelId="{4332DB7E-4B82-40A2-A439-9A7AA9709489}" type="pres">
      <dgm:prSet presAssocID="{2A02DFAD-49F5-4377-A57D-4595A6787C24}" presName="vert1" presStyleCnt="0"/>
      <dgm:spPr/>
    </dgm:pt>
    <dgm:pt modelId="{3B9305A6-E33C-4F5B-8021-4781D3F02E26}" type="pres">
      <dgm:prSet presAssocID="{AFC7F630-BF0A-4AA8-AC8D-D4B096712A7F}" presName="thickLine" presStyleLbl="alignNode1" presStyleIdx="4" presStyleCnt="5"/>
      <dgm:spPr/>
    </dgm:pt>
    <dgm:pt modelId="{37C8A356-6A92-4B3C-89BD-115C8953BE97}" type="pres">
      <dgm:prSet presAssocID="{AFC7F630-BF0A-4AA8-AC8D-D4B096712A7F}" presName="horz1" presStyleCnt="0"/>
      <dgm:spPr/>
    </dgm:pt>
    <dgm:pt modelId="{DD9BE419-1DE4-40FC-9609-9825E44132AF}" type="pres">
      <dgm:prSet presAssocID="{AFC7F630-BF0A-4AA8-AC8D-D4B096712A7F}" presName="tx1" presStyleLbl="revTx" presStyleIdx="4" presStyleCnt="5"/>
      <dgm:spPr/>
    </dgm:pt>
    <dgm:pt modelId="{B00BCCAA-623B-4A1F-90AD-706B489438EC}" type="pres">
      <dgm:prSet presAssocID="{AFC7F630-BF0A-4AA8-AC8D-D4B096712A7F}" presName="vert1" presStyleCnt="0"/>
      <dgm:spPr/>
    </dgm:pt>
  </dgm:ptLst>
  <dgm:cxnLst>
    <dgm:cxn modelId="{70A9C73D-EFA4-4CF9-A4BF-E0F0AD972765}" type="presOf" srcId="{AFC7F630-BF0A-4AA8-AC8D-D4B096712A7F}" destId="{DD9BE419-1DE4-40FC-9609-9825E44132AF}" srcOrd="0" destOrd="0" presId="urn:microsoft.com/office/officeart/2008/layout/LinedList"/>
    <dgm:cxn modelId="{393D3F57-C229-4046-B221-1211D334A6D0}" type="presOf" srcId="{3BFF97B3-80AA-44E3-ADEE-580AA4C40AED}" destId="{444EDFBC-F2DD-41FD-95C4-C0D86E5DD441}" srcOrd="0" destOrd="0" presId="urn:microsoft.com/office/officeart/2008/layout/LinedList"/>
    <dgm:cxn modelId="{C21F8093-8098-4714-8D70-C99DF17C25DA}" srcId="{46634734-2BAB-465A-A204-8F4941BC04B0}" destId="{CEC6C60E-3B44-4420-BDAE-A0A5C7611E24}" srcOrd="2" destOrd="0" parTransId="{8CE232BC-45E5-49BE-8ED4-ABFE1C4D177F}" sibTransId="{8D66589F-0AC4-4B98-A7E4-6CC50F2DF2DC}"/>
    <dgm:cxn modelId="{FF6A169B-F3A9-4057-A44B-5ED603D4180E}" srcId="{46634734-2BAB-465A-A204-8F4941BC04B0}" destId="{AFC7F630-BF0A-4AA8-AC8D-D4B096712A7F}" srcOrd="4" destOrd="0" parTransId="{431D2D40-44B5-43EF-A854-44BC5BE52ADD}" sibTransId="{C817E920-D7B8-4467-84DF-269F54731AD6}"/>
    <dgm:cxn modelId="{CAE563BE-A075-4C34-AC6C-2E1B543050B6}" srcId="{46634734-2BAB-465A-A204-8F4941BC04B0}" destId="{3BFF97B3-80AA-44E3-ADEE-580AA4C40AED}" srcOrd="0" destOrd="0" parTransId="{439ED795-1E7C-4877-AF9A-7C55D7D9CD8A}" sibTransId="{E7DB616E-9B42-4765-A8E4-8818D540FE47}"/>
    <dgm:cxn modelId="{D7DD81BE-E7CF-493A-A647-E937C118FEA5}" type="presOf" srcId="{46634734-2BAB-465A-A204-8F4941BC04B0}" destId="{63EDF6A6-EC9A-4C3F-9B9E-661B4F804F7D}" srcOrd="0" destOrd="0" presId="urn:microsoft.com/office/officeart/2008/layout/LinedList"/>
    <dgm:cxn modelId="{3BBC79C5-465D-4E36-9628-06F21F6C1F20}" type="presOf" srcId="{42522796-A787-41F0-91AF-748B80915D95}" destId="{7331D6AC-7EC8-4201-89AA-E60282A61CE9}" srcOrd="0" destOrd="0" presId="urn:microsoft.com/office/officeart/2008/layout/LinedList"/>
    <dgm:cxn modelId="{F799B7CE-8144-433D-BD44-B6704276DD96}" type="presOf" srcId="{CEC6C60E-3B44-4420-BDAE-A0A5C7611E24}" destId="{63DC0AA3-409F-45C8-9AD0-18EA5D00671F}" srcOrd="0" destOrd="0" presId="urn:microsoft.com/office/officeart/2008/layout/LinedList"/>
    <dgm:cxn modelId="{151FE4EA-CEB9-47C0-8CCE-F1958E6A1876}" srcId="{46634734-2BAB-465A-A204-8F4941BC04B0}" destId="{2A02DFAD-49F5-4377-A57D-4595A6787C24}" srcOrd="3" destOrd="0" parTransId="{8D00B26A-72A6-4FB5-A41C-1A430B1280D9}" sibTransId="{837594DF-91E7-47C4-A7CC-2B1FF033544F}"/>
    <dgm:cxn modelId="{70A320F1-1887-402D-87E5-77D43A14BDBB}" type="presOf" srcId="{2A02DFAD-49F5-4377-A57D-4595A6787C24}" destId="{619EB875-F231-42D8-A598-D7442733F5FF}" srcOrd="0" destOrd="0" presId="urn:microsoft.com/office/officeart/2008/layout/LinedList"/>
    <dgm:cxn modelId="{A524D3F4-F428-426E-8F8B-4D188C57B258}" srcId="{46634734-2BAB-465A-A204-8F4941BC04B0}" destId="{42522796-A787-41F0-91AF-748B80915D95}" srcOrd="1" destOrd="0" parTransId="{517942DD-00BE-4423-8F7F-816F115F3753}" sibTransId="{E3274A21-265E-403F-BF62-B6E1AA6165C9}"/>
    <dgm:cxn modelId="{E2C69073-8416-4775-8B7F-C627C28C69D2}" type="presParOf" srcId="{63EDF6A6-EC9A-4C3F-9B9E-661B4F804F7D}" destId="{48A549F8-D4A0-45C0-90EB-99BBAD2B41D7}" srcOrd="0" destOrd="0" presId="urn:microsoft.com/office/officeart/2008/layout/LinedList"/>
    <dgm:cxn modelId="{6E097BDB-4D18-4A9A-93EF-1DDB2F0D1682}" type="presParOf" srcId="{63EDF6A6-EC9A-4C3F-9B9E-661B4F804F7D}" destId="{4ED1B10D-FE86-462E-B721-1D28FCE45305}" srcOrd="1" destOrd="0" presId="urn:microsoft.com/office/officeart/2008/layout/LinedList"/>
    <dgm:cxn modelId="{8572AE42-69DB-4E8D-A7F6-AC9F1AA8C986}" type="presParOf" srcId="{4ED1B10D-FE86-462E-B721-1D28FCE45305}" destId="{444EDFBC-F2DD-41FD-95C4-C0D86E5DD441}" srcOrd="0" destOrd="0" presId="urn:microsoft.com/office/officeart/2008/layout/LinedList"/>
    <dgm:cxn modelId="{52D12933-D129-4E36-9D76-DBDF98C23AD8}" type="presParOf" srcId="{4ED1B10D-FE86-462E-B721-1D28FCE45305}" destId="{4008DE47-8158-400F-8314-13FA4683FE94}" srcOrd="1" destOrd="0" presId="urn:microsoft.com/office/officeart/2008/layout/LinedList"/>
    <dgm:cxn modelId="{BA10780B-AECB-4345-BB5C-D54B7DCF5BB6}" type="presParOf" srcId="{63EDF6A6-EC9A-4C3F-9B9E-661B4F804F7D}" destId="{151030D6-C6BD-452D-B128-F33278774058}" srcOrd="2" destOrd="0" presId="urn:microsoft.com/office/officeart/2008/layout/LinedList"/>
    <dgm:cxn modelId="{9C6DD2CA-9887-4005-81EE-63939B249C77}" type="presParOf" srcId="{63EDF6A6-EC9A-4C3F-9B9E-661B4F804F7D}" destId="{AC956015-2966-4111-92FD-7DCDCDA42047}" srcOrd="3" destOrd="0" presId="urn:microsoft.com/office/officeart/2008/layout/LinedList"/>
    <dgm:cxn modelId="{6BD1C5FE-6FC8-48C5-889C-80DA093BF905}" type="presParOf" srcId="{AC956015-2966-4111-92FD-7DCDCDA42047}" destId="{7331D6AC-7EC8-4201-89AA-E60282A61CE9}" srcOrd="0" destOrd="0" presId="urn:microsoft.com/office/officeart/2008/layout/LinedList"/>
    <dgm:cxn modelId="{FFCE2DA5-CDA7-4CDE-82DC-8DA3FEEAC186}" type="presParOf" srcId="{AC956015-2966-4111-92FD-7DCDCDA42047}" destId="{E77773BA-2E26-47EA-AD51-8490E2A0C0C5}" srcOrd="1" destOrd="0" presId="urn:microsoft.com/office/officeart/2008/layout/LinedList"/>
    <dgm:cxn modelId="{741F9D2F-A476-4DC7-B787-F50635D57EA4}" type="presParOf" srcId="{63EDF6A6-EC9A-4C3F-9B9E-661B4F804F7D}" destId="{DB24461A-18EA-4D7F-95C9-75C39F1263D8}" srcOrd="4" destOrd="0" presId="urn:microsoft.com/office/officeart/2008/layout/LinedList"/>
    <dgm:cxn modelId="{ADC5E310-51B1-494D-B2C8-51F0A501D911}" type="presParOf" srcId="{63EDF6A6-EC9A-4C3F-9B9E-661B4F804F7D}" destId="{74B9EE44-66EC-4BF5-AE41-CA70FD23483B}" srcOrd="5" destOrd="0" presId="urn:microsoft.com/office/officeart/2008/layout/LinedList"/>
    <dgm:cxn modelId="{DFC60D17-0C6D-4FE4-8D00-FE3E05BEDCF5}" type="presParOf" srcId="{74B9EE44-66EC-4BF5-AE41-CA70FD23483B}" destId="{63DC0AA3-409F-45C8-9AD0-18EA5D00671F}" srcOrd="0" destOrd="0" presId="urn:microsoft.com/office/officeart/2008/layout/LinedList"/>
    <dgm:cxn modelId="{2DB23D52-3A46-4E03-8C73-7BE866DA9E4B}" type="presParOf" srcId="{74B9EE44-66EC-4BF5-AE41-CA70FD23483B}" destId="{CEEC7754-AE0A-497E-9FAE-079428DA81C8}" srcOrd="1" destOrd="0" presId="urn:microsoft.com/office/officeart/2008/layout/LinedList"/>
    <dgm:cxn modelId="{249D694A-BF3B-4D2A-8884-6B432A57DEF6}" type="presParOf" srcId="{63EDF6A6-EC9A-4C3F-9B9E-661B4F804F7D}" destId="{8F2DE761-4220-49E7-A74C-2FA4B57070B0}" srcOrd="6" destOrd="0" presId="urn:microsoft.com/office/officeart/2008/layout/LinedList"/>
    <dgm:cxn modelId="{565C933D-5D9C-4DAF-B5FC-5AF1C2AD2C13}" type="presParOf" srcId="{63EDF6A6-EC9A-4C3F-9B9E-661B4F804F7D}" destId="{FDC8FEC8-9146-44D5-9F83-97F60BF4336E}" srcOrd="7" destOrd="0" presId="urn:microsoft.com/office/officeart/2008/layout/LinedList"/>
    <dgm:cxn modelId="{7C0D2074-3602-403B-9B80-BDF9C1FF1D10}" type="presParOf" srcId="{FDC8FEC8-9146-44D5-9F83-97F60BF4336E}" destId="{619EB875-F231-42D8-A598-D7442733F5FF}" srcOrd="0" destOrd="0" presId="urn:microsoft.com/office/officeart/2008/layout/LinedList"/>
    <dgm:cxn modelId="{67332EC5-37BF-4671-8F4F-34D8BE02D7ED}" type="presParOf" srcId="{FDC8FEC8-9146-44D5-9F83-97F60BF4336E}" destId="{4332DB7E-4B82-40A2-A439-9A7AA9709489}" srcOrd="1" destOrd="0" presId="urn:microsoft.com/office/officeart/2008/layout/LinedList"/>
    <dgm:cxn modelId="{5899930A-A03F-4862-BA97-3E6913D255AE}" type="presParOf" srcId="{63EDF6A6-EC9A-4C3F-9B9E-661B4F804F7D}" destId="{3B9305A6-E33C-4F5B-8021-4781D3F02E26}" srcOrd="8" destOrd="0" presId="urn:microsoft.com/office/officeart/2008/layout/LinedList"/>
    <dgm:cxn modelId="{692D7286-1DE6-4E27-AC89-B011D1885166}" type="presParOf" srcId="{63EDF6A6-EC9A-4C3F-9B9E-661B4F804F7D}" destId="{37C8A356-6A92-4B3C-89BD-115C8953BE97}" srcOrd="9" destOrd="0" presId="urn:microsoft.com/office/officeart/2008/layout/LinedList"/>
    <dgm:cxn modelId="{9F493ADA-2082-4246-B0F4-FBE987C366DB}" type="presParOf" srcId="{37C8A356-6A92-4B3C-89BD-115C8953BE97}" destId="{DD9BE419-1DE4-40FC-9609-9825E44132AF}" srcOrd="0" destOrd="0" presId="urn:microsoft.com/office/officeart/2008/layout/LinedList"/>
    <dgm:cxn modelId="{93097322-85A2-4150-BB0C-597655ACBE6D}" type="presParOf" srcId="{37C8A356-6A92-4B3C-89BD-115C8953BE97}" destId="{B00BCCAA-623B-4A1F-90AD-706B489438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0C7D8-D647-43FE-999E-182537876E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F0648C-71F8-435F-ADF4-D0339B3C5C80}">
      <dgm:prSet/>
      <dgm:spPr/>
      <dgm:t>
        <a:bodyPr/>
        <a:lstStyle/>
        <a:p>
          <a:r>
            <a:rPr lang="en-US"/>
            <a:t>Reconocer a Jesús como nuestro Salvador</a:t>
          </a:r>
        </a:p>
      </dgm:t>
    </dgm:pt>
    <dgm:pt modelId="{118C50E8-B350-4FE9-BD62-0DFB1B01F78C}" type="parTrans" cxnId="{9931F36E-BFB9-4D7E-B8B0-D997E030B103}">
      <dgm:prSet/>
      <dgm:spPr/>
      <dgm:t>
        <a:bodyPr/>
        <a:lstStyle/>
        <a:p>
          <a:endParaRPr lang="en-US"/>
        </a:p>
      </dgm:t>
    </dgm:pt>
    <dgm:pt modelId="{15BF3301-942D-4C79-B714-F8BE71C6AA4B}" type="sibTrans" cxnId="{9931F36E-BFB9-4D7E-B8B0-D997E030B103}">
      <dgm:prSet/>
      <dgm:spPr/>
      <dgm:t>
        <a:bodyPr/>
        <a:lstStyle/>
        <a:p>
          <a:endParaRPr lang="en-US"/>
        </a:p>
      </dgm:t>
    </dgm:pt>
    <dgm:pt modelId="{CF99050B-7B59-443E-8231-00BE799F6244}">
      <dgm:prSet/>
      <dgm:spPr/>
      <dgm:t>
        <a:bodyPr/>
        <a:lstStyle/>
        <a:p>
          <a:r>
            <a:rPr lang="en-US"/>
            <a:t>Ser determinado y constante</a:t>
          </a:r>
        </a:p>
      </dgm:t>
    </dgm:pt>
    <dgm:pt modelId="{1C32D7D1-8CF7-4A9C-A22F-1370F193570D}" type="parTrans" cxnId="{4FF3BE6E-A6F5-4797-86D8-2BB1B13CA043}">
      <dgm:prSet/>
      <dgm:spPr/>
      <dgm:t>
        <a:bodyPr/>
        <a:lstStyle/>
        <a:p>
          <a:endParaRPr lang="en-US"/>
        </a:p>
      </dgm:t>
    </dgm:pt>
    <dgm:pt modelId="{072400AE-3757-418B-925C-6585D3072855}" type="sibTrans" cxnId="{4FF3BE6E-A6F5-4797-86D8-2BB1B13CA043}">
      <dgm:prSet/>
      <dgm:spPr/>
      <dgm:t>
        <a:bodyPr/>
        <a:lstStyle/>
        <a:p>
          <a:endParaRPr lang="en-US"/>
        </a:p>
      </dgm:t>
    </dgm:pt>
    <dgm:pt modelId="{204B1106-F0EB-46E1-9E41-F65036BAEBE8}">
      <dgm:prSet/>
      <dgm:spPr/>
      <dgm:t>
        <a:bodyPr/>
        <a:lstStyle/>
        <a:p>
          <a:r>
            <a:rPr lang="en-US"/>
            <a:t>Autoevaluarse</a:t>
          </a:r>
        </a:p>
      </dgm:t>
    </dgm:pt>
    <dgm:pt modelId="{20F50762-9DAC-4403-BBE4-33D25774AE4D}" type="parTrans" cxnId="{DB81E598-3F2B-4473-A92B-61D9090A6A05}">
      <dgm:prSet/>
      <dgm:spPr/>
      <dgm:t>
        <a:bodyPr/>
        <a:lstStyle/>
        <a:p>
          <a:endParaRPr lang="en-US"/>
        </a:p>
      </dgm:t>
    </dgm:pt>
    <dgm:pt modelId="{1E177163-5419-4F23-8663-F0D248A233E6}" type="sibTrans" cxnId="{DB81E598-3F2B-4473-A92B-61D9090A6A05}">
      <dgm:prSet/>
      <dgm:spPr/>
      <dgm:t>
        <a:bodyPr/>
        <a:lstStyle/>
        <a:p>
          <a:endParaRPr lang="en-US"/>
        </a:p>
      </dgm:t>
    </dgm:pt>
    <dgm:pt modelId="{0AFCC3DD-0B4A-415D-9533-A96C3DAEBF3A}">
      <dgm:prSet/>
      <dgm:spPr/>
      <dgm:t>
        <a:bodyPr/>
        <a:lstStyle/>
        <a:p>
          <a:r>
            <a:rPr lang="en-US"/>
            <a:t>Reconocer y descartar las cosas que nos alejan de Dios</a:t>
          </a:r>
        </a:p>
      </dgm:t>
    </dgm:pt>
    <dgm:pt modelId="{EC496563-C497-4B95-81E4-D9AF84DD726C}" type="parTrans" cxnId="{6D938286-4CB4-4E08-A712-9F5BB10B7AA1}">
      <dgm:prSet/>
      <dgm:spPr/>
      <dgm:t>
        <a:bodyPr/>
        <a:lstStyle/>
        <a:p>
          <a:endParaRPr lang="en-US"/>
        </a:p>
      </dgm:t>
    </dgm:pt>
    <dgm:pt modelId="{906FBE2E-A2BA-41BB-9CA5-749F23B8E833}" type="sibTrans" cxnId="{6D938286-4CB4-4E08-A712-9F5BB10B7AA1}">
      <dgm:prSet/>
      <dgm:spPr/>
      <dgm:t>
        <a:bodyPr/>
        <a:lstStyle/>
        <a:p>
          <a:endParaRPr lang="en-US"/>
        </a:p>
      </dgm:t>
    </dgm:pt>
    <dgm:pt modelId="{70922726-AC54-459D-ACFD-204F339FC3D5}">
      <dgm:prSet/>
      <dgm:spPr/>
      <dgm:t>
        <a:bodyPr/>
        <a:lstStyle/>
        <a:p>
          <a:r>
            <a:rPr lang="en-US"/>
            <a:t>Dejar que el Espíritu Santo trabaje en nosotros</a:t>
          </a:r>
        </a:p>
      </dgm:t>
    </dgm:pt>
    <dgm:pt modelId="{00EA789B-59B3-4DC7-84BF-87643AB2FEA0}" type="parTrans" cxnId="{166113FF-E09D-4485-BDA4-45A491A35A00}">
      <dgm:prSet/>
      <dgm:spPr/>
      <dgm:t>
        <a:bodyPr/>
        <a:lstStyle/>
        <a:p>
          <a:endParaRPr lang="en-US"/>
        </a:p>
      </dgm:t>
    </dgm:pt>
    <dgm:pt modelId="{4A5B610C-C51D-4F6A-BD2B-9EDB0F15A4B5}" type="sibTrans" cxnId="{166113FF-E09D-4485-BDA4-45A491A35A00}">
      <dgm:prSet/>
      <dgm:spPr/>
      <dgm:t>
        <a:bodyPr/>
        <a:lstStyle/>
        <a:p>
          <a:endParaRPr lang="en-US"/>
        </a:p>
      </dgm:t>
    </dgm:pt>
    <dgm:pt modelId="{4DF8F95F-EA03-412C-8EB9-5863BDBD62F3}">
      <dgm:prSet/>
      <dgm:spPr/>
      <dgm:t>
        <a:bodyPr/>
        <a:lstStyle/>
        <a:p>
          <a:r>
            <a:rPr lang="en-US"/>
            <a:t>Arrepentirnos de los pecados</a:t>
          </a:r>
        </a:p>
      </dgm:t>
    </dgm:pt>
    <dgm:pt modelId="{0DB57E74-290E-44AC-87AC-EC4B135D2B0E}" type="parTrans" cxnId="{9F9E8436-37C9-4AB0-9F23-C6A1481EAA1C}">
      <dgm:prSet/>
      <dgm:spPr/>
      <dgm:t>
        <a:bodyPr/>
        <a:lstStyle/>
        <a:p>
          <a:endParaRPr lang="en-US"/>
        </a:p>
      </dgm:t>
    </dgm:pt>
    <dgm:pt modelId="{BD79BEA9-0666-4543-898D-E4841185231B}" type="sibTrans" cxnId="{9F9E8436-37C9-4AB0-9F23-C6A1481EAA1C}">
      <dgm:prSet/>
      <dgm:spPr/>
      <dgm:t>
        <a:bodyPr/>
        <a:lstStyle/>
        <a:p>
          <a:endParaRPr lang="en-US"/>
        </a:p>
      </dgm:t>
    </dgm:pt>
    <dgm:pt modelId="{9056570C-7C06-43D1-BD62-FDD0E25EDB50}">
      <dgm:prSet/>
      <dgm:spPr/>
      <dgm:t>
        <a:bodyPr/>
        <a:lstStyle/>
        <a:p>
          <a:r>
            <a:rPr lang="en-US"/>
            <a:t>Aprender a ser libres en Cristo</a:t>
          </a:r>
        </a:p>
      </dgm:t>
    </dgm:pt>
    <dgm:pt modelId="{7BFCB65A-E3AB-4BAF-BC34-B07350033EFF}" type="parTrans" cxnId="{166FDD9A-EBF1-4D3B-8170-737DF5FE4103}">
      <dgm:prSet/>
      <dgm:spPr/>
      <dgm:t>
        <a:bodyPr/>
        <a:lstStyle/>
        <a:p>
          <a:endParaRPr lang="en-US"/>
        </a:p>
      </dgm:t>
    </dgm:pt>
    <dgm:pt modelId="{002EDDC9-8BBC-4AAE-91F1-09E7B407416A}" type="sibTrans" cxnId="{166FDD9A-EBF1-4D3B-8170-737DF5FE4103}">
      <dgm:prSet/>
      <dgm:spPr/>
      <dgm:t>
        <a:bodyPr/>
        <a:lstStyle/>
        <a:p>
          <a:endParaRPr lang="en-US"/>
        </a:p>
      </dgm:t>
    </dgm:pt>
    <dgm:pt modelId="{44ED7CE5-EB0C-4C3D-9D2E-F6BB0D7FB28C}">
      <dgm:prSet/>
      <dgm:spPr/>
      <dgm:t>
        <a:bodyPr/>
        <a:lstStyle/>
        <a:p>
          <a:r>
            <a:rPr lang="en-US"/>
            <a:t>Aprender a perdonar a otros y a sí mismo</a:t>
          </a:r>
        </a:p>
      </dgm:t>
    </dgm:pt>
    <dgm:pt modelId="{A5E913B3-2A9D-4DCE-B929-D659ED3DDDC5}" type="parTrans" cxnId="{721D94AF-69C9-4FD6-BB8B-58688CB186C0}">
      <dgm:prSet/>
      <dgm:spPr/>
      <dgm:t>
        <a:bodyPr/>
        <a:lstStyle/>
        <a:p>
          <a:endParaRPr lang="en-US"/>
        </a:p>
      </dgm:t>
    </dgm:pt>
    <dgm:pt modelId="{71E75834-D3A5-49AE-ACBF-4F72EAF80522}" type="sibTrans" cxnId="{721D94AF-69C9-4FD6-BB8B-58688CB186C0}">
      <dgm:prSet/>
      <dgm:spPr/>
      <dgm:t>
        <a:bodyPr/>
        <a:lstStyle/>
        <a:p>
          <a:endParaRPr lang="en-US"/>
        </a:p>
      </dgm:t>
    </dgm:pt>
    <dgm:pt modelId="{A77E3EF0-9D55-4BEE-A805-310186A3A452}">
      <dgm:prSet/>
      <dgm:spPr/>
      <dgm:t>
        <a:bodyPr/>
        <a:lstStyle/>
        <a:p>
          <a:r>
            <a:rPr lang="en-US"/>
            <a:t>Estudiar las Escrituras</a:t>
          </a:r>
        </a:p>
      </dgm:t>
    </dgm:pt>
    <dgm:pt modelId="{9D6C21DA-ECDE-43C2-9698-295EEF8CBFAE}" type="parTrans" cxnId="{2191689A-A6FD-4284-AD1C-1A9288B487C4}">
      <dgm:prSet/>
      <dgm:spPr/>
      <dgm:t>
        <a:bodyPr/>
        <a:lstStyle/>
        <a:p>
          <a:endParaRPr lang="en-US"/>
        </a:p>
      </dgm:t>
    </dgm:pt>
    <dgm:pt modelId="{C51638B2-F29A-47C1-AEB2-2CA54B1BA3B6}" type="sibTrans" cxnId="{2191689A-A6FD-4284-AD1C-1A9288B487C4}">
      <dgm:prSet/>
      <dgm:spPr/>
      <dgm:t>
        <a:bodyPr/>
        <a:lstStyle/>
        <a:p>
          <a:endParaRPr lang="en-US"/>
        </a:p>
      </dgm:t>
    </dgm:pt>
    <dgm:pt modelId="{2E1B4D1A-E702-4D27-B962-1FB58329017B}">
      <dgm:prSet/>
      <dgm:spPr/>
      <dgm:t>
        <a:bodyPr/>
        <a:lstStyle/>
        <a:p>
          <a:r>
            <a:rPr lang="en-US"/>
            <a:t>Orar</a:t>
          </a:r>
        </a:p>
      </dgm:t>
    </dgm:pt>
    <dgm:pt modelId="{E7DEE15A-1C3C-45A7-9C88-03A33DAC5E63}" type="parTrans" cxnId="{333D1687-91A1-47D5-A97E-59AF6EDBC314}">
      <dgm:prSet/>
      <dgm:spPr/>
      <dgm:t>
        <a:bodyPr/>
        <a:lstStyle/>
        <a:p>
          <a:endParaRPr lang="en-US"/>
        </a:p>
      </dgm:t>
    </dgm:pt>
    <dgm:pt modelId="{E211EA28-A141-412A-BC75-E24FF6A27301}" type="sibTrans" cxnId="{333D1687-91A1-47D5-A97E-59AF6EDBC314}">
      <dgm:prSet/>
      <dgm:spPr/>
      <dgm:t>
        <a:bodyPr/>
        <a:lstStyle/>
        <a:p>
          <a:endParaRPr lang="en-US"/>
        </a:p>
      </dgm:t>
    </dgm:pt>
    <dgm:pt modelId="{AA4CAEF4-0CEF-43A9-91F2-A0B1D9BFEB11}">
      <dgm:prSet/>
      <dgm:spPr/>
      <dgm:t>
        <a:bodyPr/>
        <a:lstStyle/>
        <a:p>
          <a:r>
            <a:rPr lang="en-US"/>
            <a:t>Reconocer el amor de Dios</a:t>
          </a:r>
        </a:p>
      </dgm:t>
    </dgm:pt>
    <dgm:pt modelId="{ECDC831E-938D-4D8A-B213-87061ABB192F}" type="parTrans" cxnId="{610B2C08-EB9B-45D7-9CD2-66440266D253}">
      <dgm:prSet/>
      <dgm:spPr/>
      <dgm:t>
        <a:bodyPr/>
        <a:lstStyle/>
        <a:p>
          <a:endParaRPr lang="en-US"/>
        </a:p>
      </dgm:t>
    </dgm:pt>
    <dgm:pt modelId="{41CF0209-85EC-4D2B-AC2B-C70891412C4A}" type="sibTrans" cxnId="{610B2C08-EB9B-45D7-9CD2-66440266D253}">
      <dgm:prSet/>
      <dgm:spPr/>
      <dgm:t>
        <a:bodyPr/>
        <a:lstStyle/>
        <a:p>
          <a:endParaRPr lang="en-US"/>
        </a:p>
      </dgm:t>
    </dgm:pt>
    <dgm:pt modelId="{A24D938F-5DCB-40AE-A3C2-12B8323C898A}">
      <dgm:prSet/>
      <dgm:spPr/>
      <dgm:t>
        <a:bodyPr/>
        <a:lstStyle/>
        <a:p>
          <a:r>
            <a:rPr lang="en-US"/>
            <a:t>Amar a Cristo</a:t>
          </a:r>
        </a:p>
      </dgm:t>
    </dgm:pt>
    <dgm:pt modelId="{3B7A4792-96A3-41F9-BF2D-AF26AC747BE6}" type="parTrans" cxnId="{023D0FEA-1BEC-43AD-91CF-7DBF81916AE8}">
      <dgm:prSet/>
      <dgm:spPr/>
      <dgm:t>
        <a:bodyPr/>
        <a:lstStyle/>
        <a:p>
          <a:endParaRPr lang="en-US"/>
        </a:p>
      </dgm:t>
    </dgm:pt>
    <dgm:pt modelId="{D887CA82-9115-4ABD-9D69-DEF38DD04E38}" type="sibTrans" cxnId="{023D0FEA-1BEC-43AD-91CF-7DBF81916AE8}">
      <dgm:prSet/>
      <dgm:spPr/>
      <dgm:t>
        <a:bodyPr/>
        <a:lstStyle/>
        <a:p>
          <a:endParaRPr lang="en-US"/>
        </a:p>
      </dgm:t>
    </dgm:pt>
    <dgm:pt modelId="{4E44D508-254A-4F74-ADFE-620B3E3D05E8}" type="pres">
      <dgm:prSet presAssocID="{C4E0C7D8-D647-43FE-999E-182537876E4E}" presName="vert0" presStyleCnt="0">
        <dgm:presLayoutVars>
          <dgm:dir/>
          <dgm:animOne val="branch"/>
          <dgm:animLvl val="lvl"/>
        </dgm:presLayoutVars>
      </dgm:prSet>
      <dgm:spPr/>
    </dgm:pt>
    <dgm:pt modelId="{77627191-59DD-4622-90EE-C18EA6A02420}" type="pres">
      <dgm:prSet presAssocID="{14F0648C-71F8-435F-ADF4-D0339B3C5C80}" presName="thickLine" presStyleLbl="alignNode1" presStyleIdx="0" presStyleCnt="12"/>
      <dgm:spPr/>
    </dgm:pt>
    <dgm:pt modelId="{72AB0E81-24BA-4227-9E04-884D73BA363A}" type="pres">
      <dgm:prSet presAssocID="{14F0648C-71F8-435F-ADF4-D0339B3C5C80}" presName="horz1" presStyleCnt="0"/>
      <dgm:spPr/>
    </dgm:pt>
    <dgm:pt modelId="{203CDC07-7994-49B9-9674-7A1612B1CF11}" type="pres">
      <dgm:prSet presAssocID="{14F0648C-71F8-435F-ADF4-D0339B3C5C80}" presName="tx1" presStyleLbl="revTx" presStyleIdx="0" presStyleCnt="12"/>
      <dgm:spPr/>
    </dgm:pt>
    <dgm:pt modelId="{D0260237-AE56-4E6E-A38F-0C309904D490}" type="pres">
      <dgm:prSet presAssocID="{14F0648C-71F8-435F-ADF4-D0339B3C5C80}" presName="vert1" presStyleCnt="0"/>
      <dgm:spPr/>
    </dgm:pt>
    <dgm:pt modelId="{2D7CD678-A17C-412D-A677-4FD6C0D28221}" type="pres">
      <dgm:prSet presAssocID="{CF99050B-7B59-443E-8231-00BE799F6244}" presName="thickLine" presStyleLbl="alignNode1" presStyleIdx="1" presStyleCnt="12"/>
      <dgm:spPr/>
    </dgm:pt>
    <dgm:pt modelId="{3C3043CB-6901-4E16-828B-5680951BA39F}" type="pres">
      <dgm:prSet presAssocID="{CF99050B-7B59-443E-8231-00BE799F6244}" presName="horz1" presStyleCnt="0"/>
      <dgm:spPr/>
    </dgm:pt>
    <dgm:pt modelId="{F3E44FCD-2EA9-4641-851E-329E49615BAF}" type="pres">
      <dgm:prSet presAssocID="{CF99050B-7B59-443E-8231-00BE799F6244}" presName="tx1" presStyleLbl="revTx" presStyleIdx="1" presStyleCnt="12"/>
      <dgm:spPr/>
    </dgm:pt>
    <dgm:pt modelId="{0F61BF48-D3C0-4A85-8C21-378F905081F5}" type="pres">
      <dgm:prSet presAssocID="{CF99050B-7B59-443E-8231-00BE799F6244}" presName="vert1" presStyleCnt="0"/>
      <dgm:spPr/>
    </dgm:pt>
    <dgm:pt modelId="{4EE1CEE1-8672-4E0D-A1B3-BE350A89E064}" type="pres">
      <dgm:prSet presAssocID="{204B1106-F0EB-46E1-9E41-F65036BAEBE8}" presName="thickLine" presStyleLbl="alignNode1" presStyleIdx="2" presStyleCnt="12"/>
      <dgm:spPr/>
    </dgm:pt>
    <dgm:pt modelId="{14B01C0E-2757-4374-A659-EE310C518E12}" type="pres">
      <dgm:prSet presAssocID="{204B1106-F0EB-46E1-9E41-F65036BAEBE8}" presName="horz1" presStyleCnt="0"/>
      <dgm:spPr/>
    </dgm:pt>
    <dgm:pt modelId="{FD7B7DF5-0232-4C2A-94D1-0C17BEDB2603}" type="pres">
      <dgm:prSet presAssocID="{204B1106-F0EB-46E1-9E41-F65036BAEBE8}" presName="tx1" presStyleLbl="revTx" presStyleIdx="2" presStyleCnt="12"/>
      <dgm:spPr/>
    </dgm:pt>
    <dgm:pt modelId="{6F709993-6FAB-48F6-9E47-E6D0252E7969}" type="pres">
      <dgm:prSet presAssocID="{204B1106-F0EB-46E1-9E41-F65036BAEBE8}" presName="vert1" presStyleCnt="0"/>
      <dgm:spPr/>
    </dgm:pt>
    <dgm:pt modelId="{F2D2FB11-1F3B-488B-8C41-19D10A81718C}" type="pres">
      <dgm:prSet presAssocID="{0AFCC3DD-0B4A-415D-9533-A96C3DAEBF3A}" presName="thickLine" presStyleLbl="alignNode1" presStyleIdx="3" presStyleCnt="12"/>
      <dgm:spPr/>
    </dgm:pt>
    <dgm:pt modelId="{5053B810-883C-4D43-AC6B-C18AA764C728}" type="pres">
      <dgm:prSet presAssocID="{0AFCC3DD-0B4A-415D-9533-A96C3DAEBF3A}" presName="horz1" presStyleCnt="0"/>
      <dgm:spPr/>
    </dgm:pt>
    <dgm:pt modelId="{89A54384-7CDF-4832-850B-A81C7FC394D2}" type="pres">
      <dgm:prSet presAssocID="{0AFCC3DD-0B4A-415D-9533-A96C3DAEBF3A}" presName="tx1" presStyleLbl="revTx" presStyleIdx="3" presStyleCnt="12"/>
      <dgm:spPr/>
    </dgm:pt>
    <dgm:pt modelId="{80455B49-139E-4751-9505-F98003E00B1A}" type="pres">
      <dgm:prSet presAssocID="{0AFCC3DD-0B4A-415D-9533-A96C3DAEBF3A}" presName="vert1" presStyleCnt="0"/>
      <dgm:spPr/>
    </dgm:pt>
    <dgm:pt modelId="{B13737C8-6464-493B-B93F-089A844AC99F}" type="pres">
      <dgm:prSet presAssocID="{70922726-AC54-459D-ACFD-204F339FC3D5}" presName="thickLine" presStyleLbl="alignNode1" presStyleIdx="4" presStyleCnt="12"/>
      <dgm:spPr/>
    </dgm:pt>
    <dgm:pt modelId="{18F5A8AA-1010-4A80-8CAB-284719751042}" type="pres">
      <dgm:prSet presAssocID="{70922726-AC54-459D-ACFD-204F339FC3D5}" presName="horz1" presStyleCnt="0"/>
      <dgm:spPr/>
    </dgm:pt>
    <dgm:pt modelId="{04B34ADB-F974-43FA-BE54-CEF0BF8F6419}" type="pres">
      <dgm:prSet presAssocID="{70922726-AC54-459D-ACFD-204F339FC3D5}" presName="tx1" presStyleLbl="revTx" presStyleIdx="4" presStyleCnt="12"/>
      <dgm:spPr/>
    </dgm:pt>
    <dgm:pt modelId="{D4671942-3908-42E8-BA69-36DFF6C10E45}" type="pres">
      <dgm:prSet presAssocID="{70922726-AC54-459D-ACFD-204F339FC3D5}" presName="vert1" presStyleCnt="0"/>
      <dgm:spPr/>
    </dgm:pt>
    <dgm:pt modelId="{515498E3-6AE4-42ED-B16F-14771DDBD7CF}" type="pres">
      <dgm:prSet presAssocID="{4DF8F95F-EA03-412C-8EB9-5863BDBD62F3}" presName="thickLine" presStyleLbl="alignNode1" presStyleIdx="5" presStyleCnt="12"/>
      <dgm:spPr/>
    </dgm:pt>
    <dgm:pt modelId="{CDC3DD81-3C26-42B5-AEBA-657593BEA138}" type="pres">
      <dgm:prSet presAssocID="{4DF8F95F-EA03-412C-8EB9-5863BDBD62F3}" presName="horz1" presStyleCnt="0"/>
      <dgm:spPr/>
    </dgm:pt>
    <dgm:pt modelId="{2216A529-AA5A-41AC-80C2-43F719D023F5}" type="pres">
      <dgm:prSet presAssocID="{4DF8F95F-EA03-412C-8EB9-5863BDBD62F3}" presName="tx1" presStyleLbl="revTx" presStyleIdx="5" presStyleCnt="12"/>
      <dgm:spPr/>
    </dgm:pt>
    <dgm:pt modelId="{414685EB-5FEB-411D-87DD-E135CB78AE66}" type="pres">
      <dgm:prSet presAssocID="{4DF8F95F-EA03-412C-8EB9-5863BDBD62F3}" presName="vert1" presStyleCnt="0"/>
      <dgm:spPr/>
    </dgm:pt>
    <dgm:pt modelId="{3D97834A-3547-4389-A323-916ACA56AB44}" type="pres">
      <dgm:prSet presAssocID="{9056570C-7C06-43D1-BD62-FDD0E25EDB50}" presName="thickLine" presStyleLbl="alignNode1" presStyleIdx="6" presStyleCnt="12"/>
      <dgm:spPr/>
    </dgm:pt>
    <dgm:pt modelId="{5AF4AD09-9E7B-4FAA-9656-80559734E046}" type="pres">
      <dgm:prSet presAssocID="{9056570C-7C06-43D1-BD62-FDD0E25EDB50}" presName="horz1" presStyleCnt="0"/>
      <dgm:spPr/>
    </dgm:pt>
    <dgm:pt modelId="{7E45ED47-7F9C-4B4F-8AD1-83BA844807EF}" type="pres">
      <dgm:prSet presAssocID="{9056570C-7C06-43D1-BD62-FDD0E25EDB50}" presName="tx1" presStyleLbl="revTx" presStyleIdx="6" presStyleCnt="12"/>
      <dgm:spPr/>
    </dgm:pt>
    <dgm:pt modelId="{0C3E7329-9731-4A22-9397-840CBBEB4B28}" type="pres">
      <dgm:prSet presAssocID="{9056570C-7C06-43D1-BD62-FDD0E25EDB50}" presName="vert1" presStyleCnt="0"/>
      <dgm:spPr/>
    </dgm:pt>
    <dgm:pt modelId="{3D3759F0-8AC6-44F5-BB5D-7B2FB259AA30}" type="pres">
      <dgm:prSet presAssocID="{44ED7CE5-EB0C-4C3D-9D2E-F6BB0D7FB28C}" presName="thickLine" presStyleLbl="alignNode1" presStyleIdx="7" presStyleCnt="12"/>
      <dgm:spPr/>
    </dgm:pt>
    <dgm:pt modelId="{279EA627-F09C-4CEC-BBF3-6390015A4A76}" type="pres">
      <dgm:prSet presAssocID="{44ED7CE5-EB0C-4C3D-9D2E-F6BB0D7FB28C}" presName="horz1" presStyleCnt="0"/>
      <dgm:spPr/>
    </dgm:pt>
    <dgm:pt modelId="{7DA55E15-CD93-4186-93D9-BDD437969148}" type="pres">
      <dgm:prSet presAssocID="{44ED7CE5-EB0C-4C3D-9D2E-F6BB0D7FB28C}" presName="tx1" presStyleLbl="revTx" presStyleIdx="7" presStyleCnt="12"/>
      <dgm:spPr/>
    </dgm:pt>
    <dgm:pt modelId="{DE880C0A-6D35-48D6-8BA0-BBA48DB2B9AE}" type="pres">
      <dgm:prSet presAssocID="{44ED7CE5-EB0C-4C3D-9D2E-F6BB0D7FB28C}" presName="vert1" presStyleCnt="0"/>
      <dgm:spPr/>
    </dgm:pt>
    <dgm:pt modelId="{D17D64D1-5343-456F-9581-A0749022A95D}" type="pres">
      <dgm:prSet presAssocID="{A77E3EF0-9D55-4BEE-A805-310186A3A452}" presName="thickLine" presStyleLbl="alignNode1" presStyleIdx="8" presStyleCnt="12"/>
      <dgm:spPr/>
    </dgm:pt>
    <dgm:pt modelId="{137EEBC4-522C-4688-884E-25F1F2E023A3}" type="pres">
      <dgm:prSet presAssocID="{A77E3EF0-9D55-4BEE-A805-310186A3A452}" presName="horz1" presStyleCnt="0"/>
      <dgm:spPr/>
    </dgm:pt>
    <dgm:pt modelId="{1EC6792C-18BA-45D6-846D-BD1DF677F489}" type="pres">
      <dgm:prSet presAssocID="{A77E3EF0-9D55-4BEE-A805-310186A3A452}" presName="tx1" presStyleLbl="revTx" presStyleIdx="8" presStyleCnt="12"/>
      <dgm:spPr/>
    </dgm:pt>
    <dgm:pt modelId="{77BE58B9-F768-4D40-BFA0-470BEEB93DCB}" type="pres">
      <dgm:prSet presAssocID="{A77E3EF0-9D55-4BEE-A805-310186A3A452}" presName="vert1" presStyleCnt="0"/>
      <dgm:spPr/>
    </dgm:pt>
    <dgm:pt modelId="{2AD703C3-5B41-428A-9E4E-0151D459E77E}" type="pres">
      <dgm:prSet presAssocID="{2E1B4D1A-E702-4D27-B962-1FB58329017B}" presName="thickLine" presStyleLbl="alignNode1" presStyleIdx="9" presStyleCnt="12"/>
      <dgm:spPr/>
    </dgm:pt>
    <dgm:pt modelId="{53CA38F2-C74F-4462-8DFF-3056F9D06561}" type="pres">
      <dgm:prSet presAssocID="{2E1B4D1A-E702-4D27-B962-1FB58329017B}" presName="horz1" presStyleCnt="0"/>
      <dgm:spPr/>
    </dgm:pt>
    <dgm:pt modelId="{2A93F33C-FE12-4235-92AC-BDEEF3ED45CC}" type="pres">
      <dgm:prSet presAssocID="{2E1B4D1A-E702-4D27-B962-1FB58329017B}" presName="tx1" presStyleLbl="revTx" presStyleIdx="9" presStyleCnt="12"/>
      <dgm:spPr/>
    </dgm:pt>
    <dgm:pt modelId="{C2C8C6A7-F361-46B3-905A-C50A6FF45E12}" type="pres">
      <dgm:prSet presAssocID="{2E1B4D1A-E702-4D27-B962-1FB58329017B}" presName="vert1" presStyleCnt="0"/>
      <dgm:spPr/>
    </dgm:pt>
    <dgm:pt modelId="{73896580-2A54-4867-ADB2-32FDDA69BE24}" type="pres">
      <dgm:prSet presAssocID="{AA4CAEF4-0CEF-43A9-91F2-A0B1D9BFEB11}" presName="thickLine" presStyleLbl="alignNode1" presStyleIdx="10" presStyleCnt="12"/>
      <dgm:spPr/>
    </dgm:pt>
    <dgm:pt modelId="{A77F09F0-3E59-4E4B-AE2C-42759F962FE7}" type="pres">
      <dgm:prSet presAssocID="{AA4CAEF4-0CEF-43A9-91F2-A0B1D9BFEB11}" presName="horz1" presStyleCnt="0"/>
      <dgm:spPr/>
    </dgm:pt>
    <dgm:pt modelId="{4CB718F2-6D92-441A-8E46-B0A12078EAEF}" type="pres">
      <dgm:prSet presAssocID="{AA4CAEF4-0CEF-43A9-91F2-A0B1D9BFEB11}" presName="tx1" presStyleLbl="revTx" presStyleIdx="10" presStyleCnt="12"/>
      <dgm:spPr/>
    </dgm:pt>
    <dgm:pt modelId="{4C9F2FF7-F578-48F1-8908-AA9117DE173F}" type="pres">
      <dgm:prSet presAssocID="{AA4CAEF4-0CEF-43A9-91F2-A0B1D9BFEB11}" presName="vert1" presStyleCnt="0"/>
      <dgm:spPr/>
    </dgm:pt>
    <dgm:pt modelId="{BB3CF4CA-808E-4B41-A375-25F3CC28FCE3}" type="pres">
      <dgm:prSet presAssocID="{A24D938F-5DCB-40AE-A3C2-12B8323C898A}" presName="thickLine" presStyleLbl="alignNode1" presStyleIdx="11" presStyleCnt="12"/>
      <dgm:spPr/>
    </dgm:pt>
    <dgm:pt modelId="{B87FBBB6-C867-4497-84B8-2867E028909E}" type="pres">
      <dgm:prSet presAssocID="{A24D938F-5DCB-40AE-A3C2-12B8323C898A}" presName="horz1" presStyleCnt="0"/>
      <dgm:spPr/>
    </dgm:pt>
    <dgm:pt modelId="{E2110C25-77D4-4944-B971-25A5DE3B8DBA}" type="pres">
      <dgm:prSet presAssocID="{A24D938F-5DCB-40AE-A3C2-12B8323C898A}" presName="tx1" presStyleLbl="revTx" presStyleIdx="11" presStyleCnt="12"/>
      <dgm:spPr/>
    </dgm:pt>
    <dgm:pt modelId="{C4F43361-A36D-4B64-B97B-264F4A1D2B9F}" type="pres">
      <dgm:prSet presAssocID="{A24D938F-5DCB-40AE-A3C2-12B8323C898A}" presName="vert1" presStyleCnt="0"/>
      <dgm:spPr/>
    </dgm:pt>
  </dgm:ptLst>
  <dgm:cxnLst>
    <dgm:cxn modelId="{610B2C08-EB9B-45D7-9CD2-66440266D253}" srcId="{C4E0C7D8-D647-43FE-999E-182537876E4E}" destId="{AA4CAEF4-0CEF-43A9-91F2-A0B1D9BFEB11}" srcOrd="10" destOrd="0" parTransId="{ECDC831E-938D-4D8A-B213-87061ABB192F}" sibTransId="{41CF0209-85EC-4D2B-AC2B-C70891412C4A}"/>
    <dgm:cxn modelId="{B5A63F0B-784D-47E9-8736-E0898C0B3ABF}" type="presOf" srcId="{C4E0C7D8-D647-43FE-999E-182537876E4E}" destId="{4E44D508-254A-4F74-ADFE-620B3E3D05E8}" srcOrd="0" destOrd="0" presId="urn:microsoft.com/office/officeart/2008/layout/LinedList"/>
    <dgm:cxn modelId="{0F45DC16-5239-419F-9CB0-3029E657A696}" type="presOf" srcId="{9056570C-7C06-43D1-BD62-FDD0E25EDB50}" destId="{7E45ED47-7F9C-4B4F-8AD1-83BA844807EF}" srcOrd="0" destOrd="0" presId="urn:microsoft.com/office/officeart/2008/layout/LinedList"/>
    <dgm:cxn modelId="{F007F01F-849F-484C-8732-860222AB0B54}" type="presOf" srcId="{4DF8F95F-EA03-412C-8EB9-5863BDBD62F3}" destId="{2216A529-AA5A-41AC-80C2-43F719D023F5}" srcOrd="0" destOrd="0" presId="urn:microsoft.com/office/officeart/2008/layout/LinedList"/>
    <dgm:cxn modelId="{6372F921-E826-483E-BD51-9722DEDDAB79}" type="presOf" srcId="{204B1106-F0EB-46E1-9E41-F65036BAEBE8}" destId="{FD7B7DF5-0232-4C2A-94D1-0C17BEDB2603}" srcOrd="0" destOrd="0" presId="urn:microsoft.com/office/officeart/2008/layout/LinedList"/>
    <dgm:cxn modelId="{B5088B29-4BD9-470F-9AFC-71F99532646B}" type="presOf" srcId="{44ED7CE5-EB0C-4C3D-9D2E-F6BB0D7FB28C}" destId="{7DA55E15-CD93-4186-93D9-BDD437969148}" srcOrd="0" destOrd="0" presId="urn:microsoft.com/office/officeart/2008/layout/LinedList"/>
    <dgm:cxn modelId="{9F9E8436-37C9-4AB0-9F23-C6A1481EAA1C}" srcId="{C4E0C7D8-D647-43FE-999E-182537876E4E}" destId="{4DF8F95F-EA03-412C-8EB9-5863BDBD62F3}" srcOrd="5" destOrd="0" parTransId="{0DB57E74-290E-44AC-87AC-EC4B135D2B0E}" sibTransId="{BD79BEA9-0666-4543-898D-E4841185231B}"/>
    <dgm:cxn modelId="{67A1DF3D-F484-4521-A8BF-DF7B0D178C37}" type="presOf" srcId="{2E1B4D1A-E702-4D27-B962-1FB58329017B}" destId="{2A93F33C-FE12-4235-92AC-BDEEF3ED45CC}" srcOrd="0" destOrd="0" presId="urn:microsoft.com/office/officeart/2008/layout/LinedList"/>
    <dgm:cxn modelId="{DD685B42-84AA-46F6-B06F-BE98CA82EEC3}" type="presOf" srcId="{CF99050B-7B59-443E-8231-00BE799F6244}" destId="{F3E44FCD-2EA9-4641-851E-329E49615BAF}" srcOrd="0" destOrd="0" presId="urn:microsoft.com/office/officeart/2008/layout/LinedList"/>
    <dgm:cxn modelId="{D803176A-B625-4719-B3F0-64EA899BDA83}" type="presOf" srcId="{AA4CAEF4-0CEF-43A9-91F2-A0B1D9BFEB11}" destId="{4CB718F2-6D92-441A-8E46-B0A12078EAEF}" srcOrd="0" destOrd="0" presId="urn:microsoft.com/office/officeart/2008/layout/LinedList"/>
    <dgm:cxn modelId="{B8EACA6A-7C21-4530-8A48-BE95E15991B7}" type="presOf" srcId="{A24D938F-5DCB-40AE-A3C2-12B8323C898A}" destId="{E2110C25-77D4-4944-B971-25A5DE3B8DBA}" srcOrd="0" destOrd="0" presId="urn:microsoft.com/office/officeart/2008/layout/LinedList"/>
    <dgm:cxn modelId="{4FF3BE6E-A6F5-4797-86D8-2BB1B13CA043}" srcId="{C4E0C7D8-D647-43FE-999E-182537876E4E}" destId="{CF99050B-7B59-443E-8231-00BE799F6244}" srcOrd="1" destOrd="0" parTransId="{1C32D7D1-8CF7-4A9C-A22F-1370F193570D}" sibTransId="{072400AE-3757-418B-925C-6585D3072855}"/>
    <dgm:cxn modelId="{9931F36E-BFB9-4D7E-B8B0-D997E030B103}" srcId="{C4E0C7D8-D647-43FE-999E-182537876E4E}" destId="{14F0648C-71F8-435F-ADF4-D0339B3C5C80}" srcOrd="0" destOrd="0" parTransId="{118C50E8-B350-4FE9-BD62-0DFB1B01F78C}" sibTransId="{15BF3301-942D-4C79-B714-F8BE71C6AA4B}"/>
    <dgm:cxn modelId="{79369677-E85E-4CCD-AA38-42959AE3BF90}" type="presOf" srcId="{0AFCC3DD-0B4A-415D-9533-A96C3DAEBF3A}" destId="{89A54384-7CDF-4832-850B-A81C7FC394D2}" srcOrd="0" destOrd="0" presId="urn:microsoft.com/office/officeart/2008/layout/LinedList"/>
    <dgm:cxn modelId="{6D938286-4CB4-4E08-A712-9F5BB10B7AA1}" srcId="{C4E0C7D8-D647-43FE-999E-182537876E4E}" destId="{0AFCC3DD-0B4A-415D-9533-A96C3DAEBF3A}" srcOrd="3" destOrd="0" parTransId="{EC496563-C497-4B95-81E4-D9AF84DD726C}" sibTransId="{906FBE2E-A2BA-41BB-9CA5-749F23B8E833}"/>
    <dgm:cxn modelId="{333D1687-91A1-47D5-A97E-59AF6EDBC314}" srcId="{C4E0C7D8-D647-43FE-999E-182537876E4E}" destId="{2E1B4D1A-E702-4D27-B962-1FB58329017B}" srcOrd="9" destOrd="0" parTransId="{E7DEE15A-1C3C-45A7-9C88-03A33DAC5E63}" sibTransId="{E211EA28-A141-412A-BC75-E24FF6A27301}"/>
    <dgm:cxn modelId="{DB81E598-3F2B-4473-A92B-61D9090A6A05}" srcId="{C4E0C7D8-D647-43FE-999E-182537876E4E}" destId="{204B1106-F0EB-46E1-9E41-F65036BAEBE8}" srcOrd="2" destOrd="0" parTransId="{20F50762-9DAC-4403-BBE4-33D25774AE4D}" sibTransId="{1E177163-5419-4F23-8663-F0D248A233E6}"/>
    <dgm:cxn modelId="{2191689A-A6FD-4284-AD1C-1A9288B487C4}" srcId="{C4E0C7D8-D647-43FE-999E-182537876E4E}" destId="{A77E3EF0-9D55-4BEE-A805-310186A3A452}" srcOrd="8" destOrd="0" parTransId="{9D6C21DA-ECDE-43C2-9698-295EEF8CBFAE}" sibTransId="{C51638B2-F29A-47C1-AEB2-2CA54B1BA3B6}"/>
    <dgm:cxn modelId="{166FDD9A-EBF1-4D3B-8170-737DF5FE4103}" srcId="{C4E0C7D8-D647-43FE-999E-182537876E4E}" destId="{9056570C-7C06-43D1-BD62-FDD0E25EDB50}" srcOrd="6" destOrd="0" parTransId="{7BFCB65A-E3AB-4BAF-BC34-B07350033EFF}" sibTransId="{002EDDC9-8BBC-4AAE-91F1-09E7B407416A}"/>
    <dgm:cxn modelId="{721D94AF-69C9-4FD6-BB8B-58688CB186C0}" srcId="{C4E0C7D8-D647-43FE-999E-182537876E4E}" destId="{44ED7CE5-EB0C-4C3D-9D2E-F6BB0D7FB28C}" srcOrd="7" destOrd="0" parTransId="{A5E913B3-2A9D-4DCE-B929-D659ED3DDDC5}" sibTransId="{71E75834-D3A5-49AE-ACBF-4F72EAF80522}"/>
    <dgm:cxn modelId="{9F808CCA-FDB1-449F-B71A-80FFA68C4E8A}" type="presOf" srcId="{70922726-AC54-459D-ACFD-204F339FC3D5}" destId="{04B34ADB-F974-43FA-BE54-CEF0BF8F6419}" srcOrd="0" destOrd="0" presId="urn:microsoft.com/office/officeart/2008/layout/LinedList"/>
    <dgm:cxn modelId="{023D0FEA-1BEC-43AD-91CF-7DBF81916AE8}" srcId="{C4E0C7D8-D647-43FE-999E-182537876E4E}" destId="{A24D938F-5DCB-40AE-A3C2-12B8323C898A}" srcOrd="11" destOrd="0" parTransId="{3B7A4792-96A3-41F9-BF2D-AF26AC747BE6}" sibTransId="{D887CA82-9115-4ABD-9D69-DEF38DD04E38}"/>
    <dgm:cxn modelId="{C914DAEA-71DA-44FD-86FC-61085C98E35B}" type="presOf" srcId="{14F0648C-71F8-435F-ADF4-D0339B3C5C80}" destId="{203CDC07-7994-49B9-9674-7A1612B1CF11}" srcOrd="0" destOrd="0" presId="urn:microsoft.com/office/officeart/2008/layout/LinedList"/>
    <dgm:cxn modelId="{F19654EC-E95E-4C83-84AB-A0481FC67EB5}" type="presOf" srcId="{A77E3EF0-9D55-4BEE-A805-310186A3A452}" destId="{1EC6792C-18BA-45D6-846D-BD1DF677F489}" srcOrd="0" destOrd="0" presId="urn:microsoft.com/office/officeart/2008/layout/LinedList"/>
    <dgm:cxn modelId="{166113FF-E09D-4485-BDA4-45A491A35A00}" srcId="{C4E0C7D8-D647-43FE-999E-182537876E4E}" destId="{70922726-AC54-459D-ACFD-204F339FC3D5}" srcOrd="4" destOrd="0" parTransId="{00EA789B-59B3-4DC7-84BF-87643AB2FEA0}" sibTransId="{4A5B610C-C51D-4F6A-BD2B-9EDB0F15A4B5}"/>
    <dgm:cxn modelId="{2D2196F8-2ED3-4EE2-ACAB-2C389E3BDDFA}" type="presParOf" srcId="{4E44D508-254A-4F74-ADFE-620B3E3D05E8}" destId="{77627191-59DD-4622-90EE-C18EA6A02420}" srcOrd="0" destOrd="0" presId="urn:microsoft.com/office/officeart/2008/layout/LinedList"/>
    <dgm:cxn modelId="{3AAE79AA-951E-476B-B71D-968EFB06A7FC}" type="presParOf" srcId="{4E44D508-254A-4F74-ADFE-620B3E3D05E8}" destId="{72AB0E81-24BA-4227-9E04-884D73BA363A}" srcOrd="1" destOrd="0" presId="urn:microsoft.com/office/officeart/2008/layout/LinedList"/>
    <dgm:cxn modelId="{196A239A-12B5-4ADA-9D95-467DDFA8E8F6}" type="presParOf" srcId="{72AB0E81-24BA-4227-9E04-884D73BA363A}" destId="{203CDC07-7994-49B9-9674-7A1612B1CF11}" srcOrd="0" destOrd="0" presId="urn:microsoft.com/office/officeart/2008/layout/LinedList"/>
    <dgm:cxn modelId="{8BB14C89-001B-436C-9E1E-D753B134540A}" type="presParOf" srcId="{72AB0E81-24BA-4227-9E04-884D73BA363A}" destId="{D0260237-AE56-4E6E-A38F-0C309904D490}" srcOrd="1" destOrd="0" presId="urn:microsoft.com/office/officeart/2008/layout/LinedList"/>
    <dgm:cxn modelId="{0A42D1F1-1E73-4FFE-97E2-A6037CD074B3}" type="presParOf" srcId="{4E44D508-254A-4F74-ADFE-620B3E3D05E8}" destId="{2D7CD678-A17C-412D-A677-4FD6C0D28221}" srcOrd="2" destOrd="0" presId="urn:microsoft.com/office/officeart/2008/layout/LinedList"/>
    <dgm:cxn modelId="{BD429843-A010-46FA-84D0-D581646AED88}" type="presParOf" srcId="{4E44D508-254A-4F74-ADFE-620B3E3D05E8}" destId="{3C3043CB-6901-4E16-828B-5680951BA39F}" srcOrd="3" destOrd="0" presId="urn:microsoft.com/office/officeart/2008/layout/LinedList"/>
    <dgm:cxn modelId="{AB35E97C-AE9E-401D-A038-AA159F2F9C90}" type="presParOf" srcId="{3C3043CB-6901-4E16-828B-5680951BA39F}" destId="{F3E44FCD-2EA9-4641-851E-329E49615BAF}" srcOrd="0" destOrd="0" presId="urn:microsoft.com/office/officeart/2008/layout/LinedList"/>
    <dgm:cxn modelId="{B9F3C1EE-7AB3-4E90-B950-FB50C13EB1D9}" type="presParOf" srcId="{3C3043CB-6901-4E16-828B-5680951BA39F}" destId="{0F61BF48-D3C0-4A85-8C21-378F905081F5}" srcOrd="1" destOrd="0" presId="urn:microsoft.com/office/officeart/2008/layout/LinedList"/>
    <dgm:cxn modelId="{FC391AEA-9F34-4FF6-B40B-5A0AB0CFD6F4}" type="presParOf" srcId="{4E44D508-254A-4F74-ADFE-620B3E3D05E8}" destId="{4EE1CEE1-8672-4E0D-A1B3-BE350A89E064}" srcOrd="4" destOrd="0" presId="urn:microsoft.com/office/officeart/2008/layout/LinedList"/>
    <dgm:cxn modelId="{3BE6A9F2-8BBF-49A7-92FB-C0C5DB678FE7}" type="presParOf" srcId="{4E44D508-254A-4F74-ADFE-620B3E3D05E8}" destId="{14B01C0E-2757-4374-A659-EE310C518E12}" srcOrd="5" destOrd="0" presId="urn:microsoft.com/office/officeart/2008/layout/LinedList"/>
    <dgm:cxn modelId="{7BBD7721-ACD5-4B57-8924-AA47C10BF1FE}" type="presParOf" srcId="{14B01C0E-2757-4374-A659-EE310C518E12}" destId="{FD7B7DF5-0232-4C2A-94D1-0C17BEDB2603}" srcOrd="0" destOrd="0" presId="urn:microsoft.com/office/officeart/2008/layout/LinedList"/>
    <dgm:cxn modelId="{4DA9E578-F3F7-4F8B-90C0-5E6FE59C7650}" type="presParOf" srcId="{14B01C0E-2757-4374-A659-EE310C518E12}" destId="{6F709993-6FAB-48F6-9E47-E6D0252E7969}" srcOrd="1" destOrd="0" presId="urn:microsoft.com/office/officeart/2008/layout/LinedList"/>
    <dgm:cxn modelId="{638331FC-F184-470D-8F6A-E500A24C0426}" type="presParOf" srcId="{4E44D508-254A-4F74-ADFE-620B3E3D05E8}" destId="{F2D2FB11-1F3B-488B-8C41-19D10A81718C}" srcOrd="6" destOrd="0" presId="urn:microsoft.com/office/officeart/2008/layout/LinedList"/>
    <dgm:cxn modelId="{FCD088DB-274D-4E62-97BD-120F5CE8D998}" type="presParOf" srcId="{4E44D508-254A-4F74-ADFE-620B3E3D05E8}" destId="{5053B810-883C-4D43-AC6B-C18AA764C728}" srcOrd="7" destOrd="0" presId="urn:microsoft.com/office/officeart/2008/layout/LinedList"/>
    <dgm:cxn modelId="{7087D21A-5AC5-4073-94DF-306A2046F853}" type="presParOf" srcId="{5053B810-883C-4D43-AC6B-C18AA764C728}" destId="{89A54384-7CDF-4832-850B-A81C7FC394D2}" srcOrd="0" destOrd="0" presId="urn:microsoft.com/office/officeart/2008/layout/LinedList"/>
    <dgm:cxn modelId="{CC16CEF3-ED70-4C61-93A4-DEDEC002D2E6}" type="presParOf" srcId="{5053B810-883C-4D43-AC6B-C18AA764C728}" destId="{80455B49-139E-4751-9505-F98003E00B1A}" srcOrd="1" destOrd="0" presId="urn:microsoft.com/office/officeart/2008/layout/LinedList"/>
    <dgm:cxn modelId="{4BE7B721-D8B5-417A-A295-9DB6ECF9B1A7}" type="presParOf" srcId="{4E44D508-254A-4F74-ADFE-620B3E3D05E8}" destId="{B13737C8-6464-493B-B93F-089A844AC99F}" srcOrd="8" destOrd="0" presId="urn:microsoft.com/office/officeart/2008/layout/LinedList"/>
    <dgm:cxn modelId="{7C0AF724-43C1-4508-AF83-4A2FA3E02AEB}" type="presParOf" srcId="{4E44D508-254A-4F74-ADFE-620B3E3D05E8}" destId="{18F5A8AA-1010-4A80-8CAB-284719751042}" srcOrd="9" destOrd="0" presId="urn:microsoft.com/office/officeart/2008/layout/LinedList"/>
    <dgm:cxn modelId="{5900CBBC-BEB9-42D9-B8A9-61495637D7F7}" type="presParOf" srcId="{18F5A8AA-1010-4A80-8CAB-284719751042}" destId="{04B34ADB-F974-43FA-BE54-CEF0BF8F6419}" srcOrd="0" destOrd="0" presId="urn:microsoft.com/office/officeart/2008/layout/LinedList"/>
    <dgm:cxn modelId="{24783191-AD59-4E76-B1C9-945D8572CB30}" type="presParOf" srcId="{18F5A8AA-1010-4A80-8CAB-284719751042}" destId="{D4671942-3908-42E8-BA69-36DFF6C10E45}" srcOrd="1" destOrd="0" presId="urn:microsoft.com/office/officeart/2008/layout/LinedList"/>
    <dgm:cxn modelId="{89C28FC5-8EA5-45F2-AECD-7CE409F7D1B7}" type="presParOf" srcId="{4E44D508-254A-4F74-ADFE-620B3E3D05E8}" destId="{515498E3-6AE4-42ED-B16F-14771DDBD7CF}" srcOrd="10" destOrd="0" presId="urn:microsoft.com/office/officeart/2008/layout/LinedList"/>
    <dgm:cxn modelId="{DD53CE15-BED3-47A8-913B-C9A34277FA69}" type="presParOf" srcId="{4E44D508-254A-4F74-ADFE-620B3E3D05E8}" destId="{CDC3DD81-3C26-42B5-AEBA-657593BEA138}" srcOrd="11" destOrd="0" presId="urn:microsoft.com/office/officeart/2008/layout/LinedList"/>
    <dgm:cxn modelId="{B702FA5C-BCC5-4DA3-B150-2FD091DD1EAC}" type="presParOf" srcId="{CDC3DD81-3C26-42B5-AEBA-657593BEA138}" destId="{2216A529-AA5A-41AC-80C2-43F719D023F5}" srcOrd="0" destOrd="0" presId="urn:microsoft.com/office/officeart/2008/layout/LinedList"/>
    <dgm:cxn modelId="{C0760E78-900F-4A1F-94CB-673F168EB897}" type="presParOf" srcId="{CDC3DD81-3C26-42B5-AEBA-657593BEA138}" destId="{414685EB-5FEB-411D-87DD-E135CB78AE66}" srcOrd="1" destOrd="0" presId="urn:microsoft.com/office/officeart/2008/layout/LinedList"/>
    <dgm:cxn modelId="{596F424D-51D1-48BF-A5FF-2049DED152CD}" type="presParOf" srcId="{4E44D508-254A-4F74-ADFE-620B3E3D05E8}" destId="{3D97834A-3547-4389-A323-916ACA56AB44}" srcOrd="12" destOrd="0" presId="urn:microsoft.com/office/officeart/2008/layout/LinedList"/>
    <dgm:cxn modelId="{0187D71F-72F8-402E-B4A7-3C58A7D1D388}" type="presParOf" srcId="{4E44D508-254A-4F74-ADFE-620B3E3D05E8}" destId="{5AF4AD09-9E7B-4FAA-9656-80559734E046}" srcOrd="13" destOrd="0" presId="urn:microsoft.com/office/officeart/2008/layout/LinedList"/>
    <dgm:cxn modelId="{6D3FD9D9-45B3-42A8-AF56-49B73FB191B7}" type="presParOf" srcId="{5AF4AD09-9E7B-4FAA-9656-80559734E046}" destId="{7E45ED47-7F9C-4B4F-8AD1-83BA844807EF}" srcOrd="0" destOrd="0" presId="urn:microsoft.com/office/officeart/2008/layout/LinedList"/>
    <dgm:cxn modelId="{F37499FB-8871-41F6-B939-ED98FCF3AAEB}" type="presParOf" srcId="{5AF4AD09-9E7B-4FAA-9656-80559734E046}" destId="{0C3E7329-9731-4A22-9397-840CBBEB4B28}" srcOrd="1" destOrd="0" presId="urn:microsoft.com/office/officeart/2008/layout/LinedList"/>
    <dgm:cxn modelId="{57326576-B34A-477B-B25B-D0998F6F627F}" type="presParOf" srcId="{4E44D508-254A-4F74-ADFE-620B3E3D05E8}" destId="{3D3759F0-8AC6-44F5-BB5D-7B2FB259AA30}" srcOrd="14" destOrd="0" presId="urn:microsoft.com/office/officeart/2008/layout/LinedList"/>
    <dgm:cxn modelId="{C5CA3401-6722-42BE-B2E8-32FBD31C20B4}" type="presParOf" srcId="{4E44D508-254A-4F74-ADFE-620B3E3D05E8}" destId="{279EA627-F09C-4CEC-BBF3-6390015A4A76}" srcOrd="15" destOrd="0" presId="urn:microsoft.com/office/officeart/2008/layout/LinedList"/>
    <dgm:cxn modelId="{4325A05B-419E-4887-BD4F-0FACE6E0E4BC}" type="presParOf" srcId="{279EA627-F09C-4CEC-BBF3-6390015A4A76}" destId="{7DA55E15-CD93-4186-93D9-BDD437969148}" srcOrd="0" destOrd="0" presId="urn:microsoft.com/office/officeart/2008/layout/LinedList"/>
    <dgm:cxn modelId="{CCEB75C9-3362-464F-AC2B-DB591E86B54A}" type="presParOf" srcId="{279EA627-F09C-4CEC-BBF3-6390015A4A76}" destId="{DE880C0A-6D35-48D6-8BA0-BBA48DB2B9AE}" srcOrd="1" destOrd="0" presId="urn:microsoft.com/office/officeart/2008/layout/LinedList"/>
    <dgm:cxn modelId="{1BE08B85-9AA2-4CDA-AB8F-305018747404}" type="presParOf" srcId="{4E44D508-254A-4F74-ADFE-620B3E3D05E8}" destId="{D17D64D1-5343-456F-9581-A0749022A95D}" srcOrd="16" destOrd="0" presId="urn:microsoft.com/office/officeart/2008/layout/LinedList"/>
    <dgm:cxn modelId="{6E6E3B76-63AE-4262-9788-5C1BD7873549}" type="presParOf" srcId="{4E44D508-254A-4F74-ADFE-620B3E3D05E8}" destId="{137EEBC4-522C-4688-884E-25F1F2E023A3}" srcOrd="17" destOrd="0" presId="urn:microsoft.com/office/officeart/2008/layout/LinedList"/>
    <dgm:cxn modelId="{55E647F6-3BD7-4220-B27B-79EE6A58B098}" type="presParOf" srcId="{137EEBC4-522C-4688-884E-25F1F2E023A3}" destId="{1EC6792C-18BA-45D6-846D-BD1DF677F489}" srcOrd="0" destOrd="0" presId="urn:microsoft.com/office/officeart/2008/layout/LinedList"/>
    <dgm:cxn modelId="{DC904832-A58E-4D91-A114-E931654DCD1B}" type="presParOf" srcId="{137EEBC4-522C-4688-884E-25F1F2E023A3}" destId="{77BE58B9-F768-4D40-BFA0-470BEEB93DCB}" srcOrd="1" destOrd="0" presId="urn:microsoft.com/office/officeart/2008/layout/LinedList"/>
    <dgm:cxn modelId="{13505B0E-6E68-4C29-98D2-C3FBAFEECCF2}" type="presParOf" srcId="{4E44D508-254A-4F74-ADFE-620B3E3D05E8}" destId="{2AD703C3-5B41-428A-9E4E-0151D459E77E}" srcOrd="18" destOrd="0" presId="urn:microsoft.com/office/officeart/2008/layout/LinedList"/>
    <dgm:cxn modelId="{1FFF4B78-4ACE-449D-8D6E-50F6FB83E04B}" type="presParOf" srcId="{4E44D508-254A-4F74-ADFE-620B3E3D05E8}" destId="{53CA38F2-C74F-4462-8DFF-3056F9D06561}" srcOrd="19" destOrd="0" presId="urn:microsoft.com/office/officeart/2008/layout/LinedList"/>
    <dgm:cxn modelId="{BD9675D5-E3FC-41E7-99FC-34DC984E49DA}" type="presParOf" srcId="{53CA38F2-C74F-4462-8DFF-3056F9D06561}" destId="{2A93F33C-FE12-4235-92AC-BDEEF3ED45CC}" srcOrd="0" destOrd="0" presId="urn:microsoft.com/office/officeart/2008/layout/LinedList"/>
    <dgm:cxn modelId="{70754F01-15D8-4D34-859A-75D81265FA3D}" type="presParOf" srcId="{53CA38F2-C74F-4462-8DFF-3056F9D06561}" destId="{C2C8C6A7-F361-46B3-905A-C50A6FF45E12}" srcOrd="1" destOrd="0" presId="urn:microsoft.com/office/officeart/2008/layout/LinedList"/>
    <dgm:cxn modelId="{B906712E-B0EA-4377-AD10-FDCEF3AE7856}" type="presParOf" srcId="{4E44D508-254A-4F74-ADFE-620B3E3D05E8}" destId="{73896580-2A54-4867-ADB2-32FDDA69BE24}" srcOrd="20" destOrd="0" presId="urn:microsoft.com/office/officeart/2008/layout/LinedList"/>
    <dgm:cxn modelId="{F2CA4D2E-8095-4B9B-8BFC-CD61633F529D}" type="presParOf" srcId="{4E44D508-254A-4F74-ADFE-620B3E3D05E8}" destId="{A77F09F0-3E59-4E4B-AE2C-42759F962FE7}" srcOrd="21" destOrd="0" presId="urn:microsoft.com/office/officeart/2008/layout/LinedList"/>
    <dgm:cxn modelId="{932DF96A-AC16-4B54-BC1D-59A005D579D3}" type="presParOf" srcId="{A77F09F0-3E59-4E4B-AE2C-42759F962FE7}" destId="{4CB718F2-6D92-441A-8E46-B0A12078EAEF}" srcOrd="0" destOrd="0" presId="urn:microsoft.com/office/officeart/2008/layout/LinedList"/>
    <dgm:cxn modelId="{560DC5FC-3C99-4EA3-BBBE-BCDEC16903B5}" type="presParOf" srcId="{A77F09F0-3E59-4E4B-AE2C-42759F962FE7}" destId="{4C9F2FF7-F578-48F1-8908-AA9117DE173F}" srcOrd="1" destOrd="0" presId="urn:microsoft.com/office/officeart/2008/layout/LinedList"/>
    <dgm:cxn modelId="{0ECECBA7-F84C-44F9-853E-D05BA7AFFEB3}" type="presParOf" srcId="{4E44D508-254A-4F74-ADFE-620B3E3D05E8}" destId="{BB3CF4CA-808E-4B41-A375-25F3CC28FCE3}" srcOrd="22" destOrd="0" presId="urn:microsoft.com/office/officeart/2008/layout/LinedList"/>
    <dgm:cxn modelId="{4A233124-EF6F-4889-B3B7-865CEC1DF032}" type="presParOf" srcId="{4E44D508-254A-4F74-ADFE-620B3E3D05E8}" destId="{B87FBBB6-C867-4497-84B8-2867E028909E}" srcOrd="23" destOrd="0" presId="urn:microsoft.com/office/officeart/2008/layout/LinedList"/>
    <dgm:cxn modelId="{93E38D3A-3E96-4F34-8ED8-378023106F01}" type="presParOf" srcId="{B87FBBB6-C867-4497-84B8-2867E028909E}" destId="{E2110C25-77D4-4944-B971-25A5DE3B8DBA}" srcOrd="0" destOrd="0" presId="urn:microsoft.com/office/officeart/2008/layout/LinedList"/>
    <dgm:cxn modelId="{ABE46606-C223-4B3A-8C4D-97344C763D6B}" type="presParOf" srcId="{B87FBBB6-C867-4497-84B8-2867E028909E}" destId="{C4F43361-A36D-4B64-B97B-264F4A1D2B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481517-FC5B-41DA-98A9-9AA07FC79B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0D2769-B927-427E-9616-D20A908D4D5B}">
      <dgm:prSet/>
      <dgm:spPr/>
      <dgm:t>
        <a:bodyPr/>
        <a:lstStyle/>
        <a:p>
          <a:r>
            <a:rPr lang="en-US"/>
            <a:t>No permanece en pecado</a:t>
          </a:r>
        </a:p>
      </dgm:t>
    </dgm:pt>
    <dgm:pt modelId="{9A299AE9-6C55-41D0-801C-186BEA36087A}" type="parTrans" cxnId="{64713EA9-219B-4781-94AB-AFE24E28A88D}">
      <dgm:prSet/>
      <dgm:spPr/>
      <dgm:t>
        <a:bodyPr/>
        <a:lstStyle/>
        <a:p>
          <a:endParaRPr lang="en-US"/>
        </a:p>
      </dgm:t>
    </dgm:pt>
    <dgm:pt modelId="{B07F0C72-ED10-4B8B-8636-8B4DF322145C}" type="sibTrans" cxnId="{64713EA9-219B-4781-94AB-AFE24E28A88D}">
      <dgm:prSet/>
      <dgm:spPr/>
      <dgm:t>
        <a:bodyPr/>
        <a:lstStyle/>
        <a:p>
          <a:endParaRPr lang="en-US"/>
        </a:p>
      </dgm:t>
    </dgm:pt>
    <dgm:pt modelId="{B2157409-78FD-4D9D-AC5E-A78040813F52}">
      <dgm:prSet/>
      <dgm:spPr/>
      <dgm:t>
        <a:bodyPr/>
        <a:lstStyle/>
        <a:p>
          <a:r>
            <a:rPr lang="en-US"/>
            <a:t>Muestra amor al prójimo</a:t>
          </a:r>
        </a:p>
      </dgm:t>
    </dgm:pt>
    <dgm:pt modelId="{8DD7353B-6DFF-4381-9FEC-8B2EE8AD1D04}" type="parTrans" cxnId="{D2E55511-6F12-4A39-9D26-C659D004351E}">
      <dgm:prSet/>
      <dgm:spPr/>
      <dgm:t>
        <a:bodyPr/>
        <a:lstStyle/>
        <a:p>
          <a:endParaRPr lang="en-US"/>
        </a:p>
      </dgm:t>
    </dgm:pt>
    <dgm:pt modelId="{8E939D85-4E3D-4301-9F8B-1452562046B7}" type="sibTrans" cxnId="{D2E55511-6F12-4A39-9D26-C659D004351E}">
      <dgm:prSet/>
      <dgm:spPr/>
      <dgm:t>
        <a:bodyPr/>
        <a:lstStyle/>
        <a:p>
          <a:endParaRPr lang="en-US"/>
        </a:p>
      </dgm:t>
    </dgm:pt>
    <dgm:pt modelId="{AE3CB790-DBFF-48FD-A190-1F5D65B5D374}">
      <dgm:prSet/>
      <dgm:spPr/>
      <dgm:t>
        <a:bodyPr/>
        <a:lstStyle/>
        <a:p>
          <a:r>
            <a:rPr lang="en-US"/>
            <a:t>Muestra frutos de arrepentimiento</a:t>
          </a:r>
        </a:p>
      </dgm:t>
    </dgm:pt>
    <dgm:pt modelId="{046198C3-4D69-450D-AF78-2A3CA706CC7A}" type="parTrans" cxnId="{6A62AF32-D0AB-4F60-90D0-938D049A55AC}">
      <dgm:prSet/>
      <dgm:spPr/>
      <dgm:t>
        <a:bodyPr/>
        <a:lstStyle/>
        <a:p>
          <a:endParaRPr lang="en-US"/>
        </a:p>
      </dgm:t>
    </dgm:pt>
    <dgm:pt modelId="{946FC2FB-FD68-4F34-8A88-CBB16E30CD24}" type="sibTrans" cxnId="{6A62AF32-D0AB-4F60-90D0-938D049A55AC}">
      <dgm:prSet/>
      <dgm:spPr/>
      <dgm:t>
        <a:bodyPr/>
        <a:lstStyle/>
        <a:p>
          <a:endParaRPr lang="en-US"/>
        </a:p>
      </dgm:t>
    </dgm:pt>
    <dgm:pt modelId="{66ACF01F-7B77-496A-8836-10D6B2C6C4B8}">
      <dgm:prSet/>
      <dgm:spPr/>
      <dgm:t>
        <a:bodyPr/>
        <a:lstStyle/>
        <a:p>
          <a:r>
            <a:rPr lang="en-US"/>
            <a:t>Ama a Dios y no al mundo</a:t>
          </a:r>
        </a:p>
      </dgm:t>
    </dgm:pt>
    <dgm:pt modelId="{0B26F057-9363-4357-A728-B6D1DFBD426C}" type="parTrans" cxnId="{D17B330A-2131-4C11-9720-4E15E0B0608D}">
      <dgm:prSet/>
      <dgm:spPr/>
      <dgm:t>
        <a:bodyPr/>
        <a:lstStyle/>
        <a:p>
          <a:endParaRPr lang="en-US"/>
        </a:p>
      </dgm:t>
    </dgm:pt>
    <dgm:pt modelId="{DF26AD87-1785-47F3-B493-2778792CD911}" type="sibTrans" cxnId="{D17B330A-2131-4C11-9720-4E15E0B0608D}">
      <dgm:prSet/>
      <dgm:spPr/>
      <dgm:t>
        <a:bodyPr/>
        <a:lstStyle/>
        <a:p>
          <a:endParaRPr lang="en-US"/>
        </a:p>
      </dgm:t>
    </dgm:pt>
    <dgm:pt modelId="{213CB132-0E3D-4E63-9726-30A454CEB2BF}">
      <dgm:prSet/>
      <dgm:spPr/>
      <dgm:t>
        <a:bodyPr/>
        <a:lstStyle/>
        <a:p>
          <a:r>
            <a:rPr lang="en-US"/>
            <a:t>La prioridad en su vida es Dios</a:t>
          </a:r>
        </a:p>
      </dgm:t>
    </dgm:pt>
    <dgm:pt modelId="{9CC6F87D-D50E-42EC-B418-AD1B66219D21}" type="parTrans" cxnId="{FED808B3-7696-4965-974D-A2E88FF08FD7}">
      <dgm:prSet/>
      <dgm:spPr/>
      <dgm:t>
        <a:bodyPr/>
        <a:lstStyle/>
        <a:p>
          <a:endParaRPr lang="en-US"/>
        </a:p>
      </dgm:t>
    </dgm:pt>
    <dgm:pt modelId="{F9EA23CF-42EA-41AC-963A-8EEE348E33CB}" type="sibTrans" cxnId="{FED808B3-7696-4965-974D-A2E88FF08FD7}">
      <dgm:prSet/>
      <dgm:spPr/>
      <dgm:t>
        <a:bodyPr/>
        <a:lstStyle/>
        <a:p>
          <a:endParaRPr lang="en-US"/>
        </a:p>
      </dgm:t>
    </dgm:pt>
    <dgm:pt modelId="{ED2C8C3F-C967-4BC8-8F8F-1758E8C8D1B3}">
      <dgm:prSet/>
      <dgm:spPr/>
      <dgm:t>
        <a:bodyPr/>
        <a:lstStyle/>
        <a:p>
          <a:r>
            <a:rPr lang="en-US"/>
            <a:t>Muestra conciencia de pecado</a:t>
          </a:r>
        </a:p>
      </dgm:t>
    </dgm:pt>
    <dgm:pt modelId="{FBA7ACE5-4EC9-4698-9275-92A760A43065}" type="parTrans" cxnId="{51579CEA-C7D0-4668-B6DF-AA2C72A83742}">
      <dgm:prSet/>
      <dgm:spPr/>
      <dgm:t>
        <a:bodyPr/>
        <a:lstStyle/>
        <a:p>
          <a:endParaRPr lang="en-US"/>
        </a:p>
      </dgm:t>
    </dgm:pt>
    <dgm:pt modelId="{47B41056-6255-4131-8533-91DF17A2D1DD}" type="sibTrans" cxnId="{51579CEA-C7D0-4668-B6DF-AA2C72A83742}">
      <dgm:prSet/>
      <dgm:spPr/>
      <dgm:t>
        <a:bodyPr/>
        <a:lstStyle/>
        <a:p>
          <a:endParaRPr lang="en-US"/>
        </a:p>
      </dgm:t>
    </dgm:pt>
    <dgm:pt modelId="{9AA42F51-4A96-4338-BFCD-AD077D174231}">
      <dgm:prSet/>
      <dgm:spPr/>
      <dgm:t>
        <a:bodyPr/>
        <a:lstStyle/>
        <a:p>
          <a:r>
            <a:rPr lang="en-US"/>
            <a:t>Proclama a Cristo</a:t>
          </a:r>
        </a:p>
      </dgm:t>
    </dgm:pt>
    <dgm:pt modelId="{50C1ECB9-2552-44B2-B83A-FE38FE25CF11}" type="parTrans" cxnId="{425A1148-D5E8-40C2-B2A8-78D9FF65906E}">
      <dgm:prSet/>
      <dgm:spPr/>
      <dgm:t>
        <a:bodyPr/>
        <a:lstStyle/>
        <a:p>
          <a:endParaRPr lang="en-US"/>
        </a:p>
      </dgm:t>
    </dgm:pt>
    <dgm:pt modelId="{259C6518-4FB0-4B55-A516-CB7809D9208B}" type="sibTrans" cxnId="{425A1148-D5E8-40C2-B2A8-78D9FF65906E}">
      <dgm:prSet/>
      <dgm:spPr/>
      <dgm:t>
        <a:bodyPr/>
        <a:lstStyle/>
        <a:p>
          <a:endParaRPr lang="en-US"/>
        </a:p>
      </dgm:t>
    </dgm:pt>
    <dgm:pt modelId="{A769BA7E-93C6-4655-A327-67250D6C77C3}" type="pres">
      <dgm:prSet presAssocID="{5A481517-FC5B-41DA-98A9-9AA07FC79BC2}" presName="vert0" presStyleCnt="0">
        <dgm:presLayoutVars>
          <dgm:dir/>
          <dgm:animOne val="branch"/>
          <dgm:animLvl val="lvl"/>
        </dgm:presLayoutVars>
      </dgm:prSet>
      <dgm:spPr/>
    </dgm:pt>
    <dgm:pt modelId="{0B755346-1675-40F0-8B75-1B908248B53D}" type="pres">
      <dgm:prSet presAssocID="{330D2769-B927-427E-9616-D20A908D4D5B}" presName="thickLine" presStyleLbl="alignNode1" presStyleIdx="0" presStyleCnt="7"/>
      <dgm:spPr/>
    </dgm:pt>
    <dgm:pt modelId="{CBBFA9E6-8D78-4656-9E42-A4FF5C083762}" type="pres">
      <dgm:prSet presAssocID="{330D2769-B927-427E-9616-D20A908D4D5B}" presName="horz1" presStyleCnt="0"/>
      <dgm:spPr/>
    </dgm:pt>
    <dgm:pt modelId="{A53DC4FB-1316-4013-90EE-F4C01F36CEE8}" type="pres">
      <dgm:prSet presAssocID="{330D2769-B927-427E-9616-D20A908D4D5B}" presName="tx1" presStyleLbl="revTx" presStyleIdx="0" presStyleCnt="7"/>
      <dgm:spPr/>
    </dgm:pt>
    <dgm:pt modelId="{0850B782-8429-4D0F-88C3-7193134BCFFB}" type="pres">
      <dgm:prSet presAssocID="{330D2769-B927-427E-9616-D20A908D4D5B}" presName="vert1" presStyleCnt="0"/>
      <dgm:spPr/>
    </dgm:pt>
    <dgm:pt modelId="{8B925714-7AC5-483B-8DA3-02181D75E5F6}" type="pres">
      <dgm:prSet presAssocID="{B2157409-78FD-4D9D-AC5E-A78040813F52}" presName="thickLine" presStyleLbl="alignNode1" presStyleIdx="1" presStyleCnt="7"/>
      <dgm:spPr/>
    </dgm:pt>
    <dgm:pt modelId="{814CEEDF-7673-4872-8B6F-2B62447CBD3A}" type="pres">
      <dgm:prSet presAssocID="{B2157409-78FD-4D9D-AC5E-A78040813F52}" presName="horz1" presStyleCnt="0"/>
      <dgm:spPr/>
    </dgm:pt>
    <dgm:pt modelId="{DB1ED690-D042-4BFF-A168-25C8725566B4}" type="pres">
      <dgm:prSet presAssocID="{B2157409-78FD-4D9D-AC5E-A78040813F52}" presName="tx1" presStyleLbl="revTx" presStyleIdx="1" presStyleCnt="7"/>
      <dgm:spPr/>
    </dgm:pt>
    <dgm:pt modelId="{C8FE2EC9-FEA9-44AC-8A93-D1D07BD540C7}" type="pres">
      <dgm:prSet presAssocID="{B2157409-78FD-4D9D-AC5E-A78040813F52}" presName="vert1" presStyleCnt="0"/>
      <dgm:spPr/>
    </dgm:pt>
    <dgm:pt modelId="{085D3CC0-AFB5-4AA6-B637-7DDB38B40B42}" type="pres">
      <dgm:prSet presAssocID="{AE3CB790-DBFF-48FD-A190-1F5D65B5D374}" presName="thickLine" presStyleLbl="alignNode1" presStyleIdx="2" presStyleCnt="7"/>
      <dgm:spPr/>
    </dgm:pt>
    <dgm:pt modelId="{35C05145-E39E-4E04-B0BD-28F752F12003}" type="pres">
      <dgm:prSet presAssocID="{AE3CB790-DBFF-48FD-A190-1F5D65B5D374}" presName="horz1" presStyleCnt="0"/>
      <dgm:spPr/>
    </dgm:pt>
    <dgm:pt modelId="{1AF79982-458C-4671-94C0-5911FD08518C}" type="pres">
      <dgm:prSet presAssocID="{AE3CB790-DBFF-48FD-A190-1F5D65B5D374}" presName="tx1" presStyleLbl="revTx" presStyleIdx="2" presStyleCnt="7"/>
      <dgm:spPr/>
    </dgm:pt>
    <dgm:pt modelId="{1C98093F-FE2F-4561-A503-626D87566ECB}" type="pres">
      <dgm:prSet presAssocID="{AE3CB790-DBFF-48FD-A190-1F5D65B5D374}" presName="vert1" presStyleCnt="0"/>
      <dgm:spPr/>
    </dgm:pt>
    <dgm:pt modelId="{97BAEB79-DB15-45FB-8E78-B5A0A498E45F}" type="pres">
      <dgm:prSet presAssocID="{66ACF01F-7B77-496A-8836-10D6B2C6C4B8}" presName="thickLine" presStyleLbl="alignNode1" presStyleIdx="3" presStyleCnt="7"/>
      <dgm:spPr/>
    </dgm:pt>
    <dgm:pt modelId="{0EC87CAA-413B-4E56-95D5-1A7989BE79A1}" type="pres">
      <dgm:prSet presAssocID="{66ACF01F-7B77-496A-8836-10D6B2C6C4B8}" presName="horz1" presStyleCnt="0"/>
      <dgm:spPr/>
    </dgm:pt>
    <dgm:pt modelId="{EA0CAB24-0365-41FD-9D3B-7248BBB8DCB9}" type="pres">
      <dgm:prSet presAssocID="{66ACF01F-7B77-496A-8836-10D6B2C6C4B8}" presName="tx1" presStyleLbl="revTx" presStyleIdx="3" presStyleCnt="7"/>
      <dgm:spPr/>
    </dgm:pt>
    <dgm:pt modelId="{3F203B15-A920-40B3-9C9C-9F04257172B8}" type="pres">
      <dgm:prSet presAssocID="{66ACF01F-7B77-496A-8836-10D6B2C6C4B8}" presName="vert1" presStyleCnt="0"/>
      <dgm:spPr/>
    </dgm:pt>
    <dgm:pt modelId="{1105E057-477E-417A-A1AA-053177BDED5E}" type="pres">
      <dgm:prSet presAssocID="{213CB132-0E3D-4E63-9726-30A454CEB2BF}" presName="thickLine" presStyleLbl="alignNode1" presStyleIdx="4" presStyleCnt="7"/>
      <dgm:spPr/>
    </dgm:pt>
    <dgm:pt modelId="{202CC427-088C-4CF4-BD83-E91B1BA52D46}" type="pres">
      <dgm:prSet presAssocID="{213CB132-0E3D-4E63-9726-30A454CEB2BF}" presName="horz1" presStyleCnt="0"/>
      <dgm:spPr/>
    </dgm:pt>
    <dgm:pt modelId="{65340CFC-A2B4-4EB0-B4BD-2E15551F5061}" type="pres">
      <dgm:prSet presAssocID="{213CB132-0E3D-4E63-9726-30A454CEB2BF}" presName="tx1" presStyleLbl="revTx" presStyleIdx="4" presStyleCnt="7"/>
      <dgm:spPr/>
    </dgm:pt>
    <dgm:pt modelId="{E499CA2F-DEAC-4E88-9317-A06F4550F5E4}" type="pres">
      <dgm:prSet presAssocID="{213CB132-0E3D-4E63-9726-30A454CEB2BF}" presName="vert1" presStyleCnt="0"/>
      <dgm:spPr/>
    </dgm:pt>
    <dgm:pt modelId="{17A0826F-1B7F-46A3-ABC5-42ACCF01C07E}" type="pres">
      <dgm:prSet presAssocID="{ED2C8C3F-C967-4BC8-8F8F-1758E8C8D1B3}" presName="thickLine" presStyleLbl="alignNode1" presStyleIdx="5" presStyleCnt="7"/>
      <dgm:spPr/>
    </dgm:pt>
    <dgm:pt modelId="{FDC031A3-2D93-471F-87B4-0BCE730725C5}" type="pres">
      <dgm:prSet presAssocID="{ED2C8C3F-C967-4BC8-8F8F-1758E8C8D1B3}" presName="horz1" presStyleCnt="0"/>
      <dgm:spPr/>
    </dgm:pt>
    <dgm:pt modelId="{0D567B61-066D-4872-B714-EFCC644F4861}" type="pres">
      <dgm:prSet presAssocID="{ED2C8C3F-C967-4BC8-8F8F-1758E8C8D1B3}" presName="tx1" presStyleLbl="revTx" presStyleIdx="5" presStyleCnt="7"/>
      <dgm:spPr/>
    </dgm:pt>
    <dgm:pt modelId="{5F8EF381-D84B-4609-AE97-A915CE570F3C}" type="pres">
      <dgm:prSet presAssocID="{ED2C8C3F-C967-4BC8-8F8F-1758E8C8D1B3}" presName="vert1" presStyleCnt="0"/>
      <dgm:spPr/>
    </dgm:pt>
    <dgm:pt modelId="{1547DAEE-58C4-4068-AC78-4FCF40D6200C}" type="pres">
      <dgm:prSet presAssocID="{9AA42F51-4A96-4338-BFCD-AD077D174231}" presName="thickLine" presStyleLbl="alignNode1" presStyleIdx="6" presStyleCnt="7"/>
      <dgm:spPr/>
    </dgm:pt>
    <dgm:pt modelId="{462E0FD8-8EF8-40D3-BE2F-08155EE2F7CA}" type="pres">
      <dgm:prSet presAssocID="{9AA42F51-4A96-4338-BFCD-AD077D174231}" presName="horz1" presStyleCnt="0"/>
      <dgm:spPr/>
    </dgm:pt>
    <dgm:pt modelId="{2E4C7529-8752-42AF-9182-B76AF54812AC}" type="pres">
      <dgm:prSet presAssocID="{9AA42F51-4A96-4338-BFCD-AD077D174231}" presName="tx1" presStyleLbl="revTx" presStyleIdx="6" presStyleCnt="7"/>
      <dgm:spPr/>
    </dgm:pt>
    <dgm:pt modelId="{61D8968D-FFDB-4428-B0A2-987F2F2A3A01}" type="pres">
      <dgm:prSet presAssocID="{9AA42F51-4A96-4338-BFCD-AD077D174231}" presName="vert1" presStyleCnt="0"/>
      <dgm:spPr/>
    </dgm:pt>
  </dgm:ptLst>
  <dgm:cxnLst>
    <dgm:cxn modelId="{5391F003-4393-4601-8FD2-E7E327DFECEB}" type="presOf" srcId="{66ACF01F-7B77-496A-8836-10D6B2C6C4B8}" destId="{EA0CAB24-0365-41FD-9D3B-7248BBB8DCB9}" srcOrd="0" destOrd="0" presId="urn:microsoft.com/office/officeart/2008/layout/LinedList"/>
    <dgm:cxn modelId="{D17B330A-2131-4C11-9720-4E15E0B0608D}" srcId="{5A481517-FC5B-41DA-98A9-9AA07FC79BC2}" destId="{66ACF01F-7B77-496A-8836-10D6B2C6C4B8}" srcOrd="3" destOrd="0" parTransId="{0B26F057-9363-4357-A728-B6D1DFBD426C}" sibTransId="{DF26AD87-1785-47F3-B493-2778792CD911}"/>
    <dgm:cxn modelId="{D2E55511-6F12-4A39-9D26-C659D004351E}" srcId="{5A481517-FC5B-41DA-98A9-9AA07FC79BC2}" destId="{B2157409-78FD-4D9D-AC5E-A78040813F52}" srcOrd="1" destOrd="0" parTransId="{8DD7353B-6DFF-4381-9FEC-8B2EE8AD1D04}" sibTransId="{8E939D85-4E3D-4301-9F8B-1452562046B7}"/>
    <dgm:cxn modelId="{04912820-F2E1-4CA9-9206-FE16C9604B57}" type="presOf" srcId="{B2157409-78FD-4D9D-AC5E-A78040813F52}" destId="{DB1ED690-D042-4BFF-A168-25C8725566B4}" srcOrd="0" destOrd="0" presId="urn:microsoft.com/office/officeart/2008/layout/LinedList"/>
    <dgm:cxn modelId="{6A62AF32-D0AB-4F60-90D0-938D049A55AC}" srcId="{5A481517-FC5B-41DA-98A9-9AA07FC79BC2}" destId="{AE3CB790-DBFF-48FD-A190-1F5D65B5D374}" srcOrd="2" destOrd="0" parTransId="{046198C3-4D69-450D-AF78-2A3CA706CC7A}" sibTransId="{946FC2FB-FD68-4F34-8A88-CBB16E30CD24}"/>
    <dgm:cxn modelId="{BA5AA65B-97AD-485F-BB57-ECEE329C03E2}" type="presOf" srcId="{ED2C8C3F-C967-4BC8-8F8F-1758E8C8D1B3}" destId="{0D567B61-066D-4872-B714-EFCC644F4861}" srcOrd="0" destOrd="0" presId="urn:microsoft.com/office/officeart/2008/layout/LinedList"/>
    <dgm:cxn modelId="{425A1148-D5E8-40C2-B2A8-78D9FF65906E}" srcId="{5A481517-FC5B-41DA-98A9-9AA07FC79BC2}" destId="{9AA42F51-4A96-4338-BFCD-AD077D174231}" srcOrd="6" destOrd="0" parTransId="{50C1ECB9-2552-44B2-B83A-FE38FE25CF11}" sibTransId="{259C6518-4FB0-4B55-A516-CB7809D9208B}"/>
    <dgm:cxn modelId="{F4DF116A-AC6D-46E7-8416-E9384C6ABDAF}" type="presOf" srcId="{9AA42F51-4A96-4338-BFCD-AD077D174231}" destId="{2E4C7529-8752-42AF-9182-B76AF54812AC}" srcOrd="0" destOrd="0" presId="urn:microsoft.com/office/officeart/2008/layout/LinedList"/>
    <dgm:cxn modelId="{7C027493-E862-44A4-960A-98159CF05175}" type="presOf" srcId="{330D2769-B927-427E-9616-D20A908D4D5B}" destId="{A53DC4FB-1316-4013-90EE-F4C01F36CEE8}" srcOrd="0" destOrd="0" presId="urn:microsoft.com/office/officeart/2008/layout/LinedList"/>
    <dgm:cxn modelId="{64713EA9-219B-4781-94AB-AFE24E28A88D}" srcId="{5A481517-FC5B-41DA-98A9-9AA07FC79BC2}" destId="{330D2769-B927-427E-9616-D20A908D4D5B}" srcOrd="0" destOrd="0" parTransId="{9A299AE9-6C55-41D0-801C-186BEA36087A}" sibTransId="{B07F0C72-ED10-4B8B-8636-8B4DF322145C}"/>
    <dgm:cxn modelId="{FED808B3-7696-4965-974D-A2E88FF08FD7}" srcId="{5A481517-FC5B-41DA-98A9-9AA07FC79BC2}" destId="{213CB132-0E3D-4E63-9726-30A454CEB2BF}" srcOrd="4" destOrd="0" parTransId="{9CC6F87D-D50E-42EC-B418-AD1B66219D21}" sibTransId="{F9EA23CF-42EA-41AC-963A-8EEE348E33CB}"/>
    <dgm:cxn modelId="{E90158D5-574B-4620-928D-3C7436F0215E}" type="presOf" srcId="{213CB132-0E3D-4E63-9726-30A454CEB2BF}" destId="{65340CFC-A2B4-4EB0-B4BD-2E15551F5061}" srcOrd="0" destOrd="0" presId="urn:microsoft.com/office/officeart/2008/layout/LinedList"/>
    <dgm:cxn modelId="{51579CEA-C7D0-4668-B6DF-AA2C72A83742}" srcId="{5A481517-FC5B-41DA-98A9-9AA07FC79BC2}" destId="{ED2C8C3F-C967-4BC8-8F8F-1758E8C8D1B3}" srcOrd="5" destOrd="0" parTransId="{FBA7ACE5-4EC9-4698-9275-92A760A43065}" sibTransId="{47B41056-6255-4131-8533-91DF17A2D1DD}"/>
    <dgm:cxn modelId="{DE3EBAFB-1916-4637-BC23-7D2B56306AD1}" type="presOf" srcId="{AE3CB790-DBFF-48FD-A190-1F5D65B5D374}" destId="{1AF79982-458C-4671-94C0-5911FD08518C}" srcOrd="0" destOrd="0" presId="urn:microsoft.com/office/officeart/2008/layout/LinedList"/>
    <dgm:cxn modelId="{599594FC-A0A7-4466-800E-C0A817FCEA0A}" type="presOf" srcId="{5A481517-FC5B-41DA-98A9-9AA07FC79BC2}" destId="{A769BA7E-93C6-4655-A327-67250D6C77C3}" srcOrd="0" destOrd="0" presId="urn:microsoft.com/office/officeart/2008/layout/LinedList"/>
    <dgm:cxn modelId="{1C94C7B7-6EAE-4449-B582-35B7830E150F}" type="presParOf" srcId="{A769BA7E-93C6-4655-A327-67250D6C77C3}" destId="{0B755346-1675-40F0-8B75-1B908248B53D}" srcOrd="0" destOrd="0" presId="urn:microsoft.com/office/officeart/2008/layout/LinedList"/>
    <dgm:cxn modelId="{F8FEC669-1AD8-448D-AF9C-FB3F3A3ED10B}" type="presParOf" srcId="{A769BA7E-93C6-4655-A327-67250D6C77C3}" destId="{CBBFA9E6-8D78-4656-9E42-A4FF5C083762}" srcOrd="1" destOrd="0" presId="urn:microsoft.com/office/officeart/2008/layout/LinedList"/>
    <dgm:cxn modelId="{F52E75F1-0275-4471-88A2-D4C92BCFCCAF}" type="presParOf" srcId="{CBBFA9E6-8D78-4656-9E42-A4FF5C083762}" destId="{A53DC4FB-1316-4013-90EE-F4C01F36CEE8}" srcOrd="0" destOrd="0" presId="urn:microsoft.com/office/officeart/2008/layout/LinedList"/>
    <dgm:cxn modelId="{B64EF11B-96BC-421F-9672-533835E2C631}" type="presParOf" srcId="{CBBFA9E6-8D78-4656-9E42-A4FF5C083762}" destId="{0850B782-8429-4D0F-88C3-7193134BCFFB}" srcOrd="1" destOrd="0" presId="urn:microsoft.com/office/officeart/2008/layout/LinedList"/>
    <dgm:cxn modelId="{816CE795-E793-41ED-8B68-CCDC2756121A}" type="presParOf" srcId="{A769BA7E-93C6-4655-A327-67250D6C77C3}" destId="{8B925714-7AC5-483B-8DA3-02181D75E5F6}" srcOrd="2" destOrd="0" presId="urn:microsoft.com/office/officeart/2008/layout/LinedList"/>
    <dgm:cxn modelId="{DB8A4C60-8246-4863-9BE7-727D023BCC49}" type="presParOf" srcId="{A769BA7E-93C6-4655-A327-67250D6C77C3}" destId="{814CEEDF-7673-4872-8B6F-2B62447CBD3A}" srcOrd="3" destOrd="0" presId="urn:microsoft.com/office/officeart/2008/layout/LinedList"/>
    <dgm:cxn modelId="{852E799E-A2C5-4A5E-903B-D3E2CD2230B7}" type="presParOf" srcId="{814CEEDF-7673-4872-8B6F-2B62447CBD3A}" destId="{DB1ED690-D042-4BFF-A168-25C8725566B4}" srcOrd="0" destOrd="0" presId="urn:microsoft.com/office/officeart/2008/layout/LinedList"/>
    <dgm:cxn modelId="{A1F8C2E8-D9D7-4583-8B51-4D9ACC06D1D0}" type="presParOf" srcId="{814CEEDF-7673-4872-8B6F-2B62447CBD3A}" destId="{C8FE2EC9-FEA9-44AC-8A93-D1D07BD540C7}" srcOrd="1" destOrd="0" presId="urn:microsoft.com/office/officeart/2008/layout/LinedList"/>
    <dgm:cxn modelId="{16754E3A-9555-452E-818F-1AD2E651CCF0}" type="presParOf" srcId="{A769BA7E-93C6-4655-A327-67250D6C77C3}" destId="{085D3CC0-AFB5-4AA6-B637-7DDB38B40B42}" srcOrd="4" destOrd="0" presId="urn:microsoft.com/office/officeart/2008/layout/LinedList"/>
    <dgm:cxn modelId="{75C38354-6744-4BD7-B303-33FAA835BDEC}" type="presParOf" srcId="{A769BA7E-93C6-4655-A327-67250D6C77C3}" destId="{35C05145-E39E-4E04-B0BD-28F752F12003}" srcOrd="5" destOrd="0" presId="urn:microsoft.com/office/officeart/2008/layout/LinedList"/>
    <dgm:cxn modelId="{0DD5A302-9A55-4F07-A041-24B14F453ACA}" type="presParOf" srcId="{35C05145-E39E-4E04-B0BD-28F752F12003}" destId="{1AF79982-458C-4671-94C0-5911FD08518C}" srcOrd="0" destOrd="0" presId="urn:microsoft.com/office/officeart/2008/layout/LinedList"/>
    <dgm:cxn modelId="{E642EFA7-501C-4909-A626-182C6E6FFF77}" type="presParOf" srcId="{35C05145-E39E-4E04-B0BD-28F752F12003}" destId="{1C98093F-FE2F-4561-A503-626D87566ECB}" srcOrd="1" destOrd="0" presId="urn:microsoft.com/office/officeart/2008/layout/LinedList"/>
    <dgm:cxn modelId="{F95A76F1-B8EB-4976-963F-C48D67E2DBF9}" type="presParOf" srcId="{A769BA7E-93C6-4655-A327-67250D6C77C3}" destId="{97BAEB79-DB15-45FB-8E78-B5A0A498E45F}" srcOrd="6" destOrd="0" presId="urn:microsoft.com/office/officeart/2008/layout/LinedList"/>
    <dgm:cxn modelId="{D0366F40-1E7F-4BFE-BB2F-839AAC35BDD1}" type="presParOf" srcId="{A769BA7E-93C6-4655-A327-67250D6C77C3}" destId="{0EC87CAA-413B-4E56-95D5-1A7989BE79A1}" srcOrd="7" destOrd="0" presId="urn:microsoft.com/office/officeart/2008/layout/LinedList"/>
    <dgm:cxn modelId="{7FAFFA32-1DE2-4C8F-B0EE-6F92BBF42482}" type="presParOf" srcId="{0EC87CAA-413B-4E56-95D5-1A7989BE79A1}" destId="{EA0CAB24-0365-41FD-9D3B-7248BBB8DCB9}" srcOrd="0" destOrd="0" presId="urn:microsoft.com/office/officeart/2008/layout/LinedList"/>
    <dgm:cxn modelId="{CE8BE4E2-B247-479A-BD4A-A49C499E041C}" type="presParOf" srcId="{0EC87CAA-413B-4E56-95D5-1A7989BE79A1}" destId="{3F203B15-A920-40B3-9C9C-9F04257172B8}" srcOrd="1" destOrd="0" presId="urn:microsoft.com/office/officeart/2008/layout/LinedList"/>
    <dgm:cxn modelId="{838C26FC-FBE9-4E17-8C12-16EF2CDE7687}" type="presParOf" srcId="{A769BA7E-93C6-4655-A327-67250D6C77C3}" destId="{1105E057-477E-417A-A1AA-053177BDED5E}" srcOrd="8" destOrd="0" presId="urn:microsoft.com/office/officeart/2008/layout/LinedList"/>
    <dgm:cxn modelId="{3E0DAF40-9566-429B-BF3A-8911F905338E}" type="presParOf" srcId="{A769BA7E-93C6-4655-A327-67250D6C77C3}" destId="{202CC427-088C-4CF4-BD83-E91B1BA52D46}" srcOrd="9" destOrd="0" presId="urn:microsoft.com/office/officeart/2008/layout/LinedList"/>
    <dgm:cxn modelId="{CA91660A-E92B-444C-A5AA-07CF42E7096B}" type="presParOf" srcId="{202CC427-088C-4CF4-BD83-E91B1BA52D46}" destId="{65340CFC-A2B4-4EB0-B4BD-2E15551F5061}" srcOrd="0" destOrd="0" presId="urn:microsoft.com/office/officeart/2008/layout/LinedList"/>
    <dgm:cxn modelId="{832DB0A4-97ED-4351-B6B3-A29663EF0A8C}" type="presParOf" srcId="{202CC427-088C-4CF4-BD83-E91B1BA52D46}" destId="{E499CA2F-DEAC-4E88-9317-A06F4550F5E4}" srcOrd="1" destOrd="0" presId="urn:microsoft.com/office/officeart/2008/layout/LinedList"/>
    <dgm:cxn modelId="{524CB0BB-C40B-447E-95F6-B16AD0663187}" type="presParOf" srcId="{A769BA7E-93C6-4655-A327-67250D6C77C3}" destId="{17A0826F-1B7F-46A3-ABC5-42ACCF01C07E}" srcOrd="10" destOrd="0" presId="urn:microsoft.com/office/officeart/2008/layout/LinedList"/>
    <dgm:cxn modelId="{3ED169E6-B463-4A14-90BB-3265D36D1270}" type="presParOf" srcId="{A769BA7E-93C6-4655-A327-67250D6C77C3}" destId="{FDC031A3-2D93-471F-87B4-0BCE730725C5}" srcOrd="11" destOrd="0" presId="urn:microsoft.com/office/officeart/2008/layout/LinedList"/>
    <dgm:cxn modelId="{909AE034-E4B9-4AE6-B681-527B8CC310FE}" type="presParOf" srcId="{FDC031A3-2D93-471F-87B4-0BCE730725C5}" destId="{0D567B61-066D-4872-B714-EFCC644F4861}" srcOrd="0" destOrd="0" presId="urn:microsoft.com/office/officeart/2008/layout/LinedList"/>
    <dgm:cxn modelId="{C16EC062-D098-4E09-B20B-385FD9E049DE}" type="presParOf" srcId="{FDC031A3-2D93-471F-87B4-0BCE730725C5}" destId="{5F8EF381-D84B-4609-AE97-A915CE570F3C}" srcOrd="1" destOrd="0" presId="urn:microsoft.com/office/officeart/2008/layout/LinedList"/>
    <dgm:cxn modelId="{A964706F-2424-44B5-AC0D-915669363E39}" type="presParOf" srcId="{A769BA7E-93C6-4655-A327-67250D6C77C3}" destId="{1547DAEE-58C4-4068-AC78-4FCF40D6200C}" srcOrd="12" destOrd="0" presId="urn:microsoft.com/office/officeart/2008/layout/LinedList"/>
    <dgm:cxn modelId="{3737B580-8248-4928-B84D-CCBF8FDBB01D}" type="presParOf" srcId="{A769BA7E-93C6-4655-A327-67250D6C77C3}" destId="{462E0FD8-8EF8-40D3-BE2F-08155EE2F7CA}" srcOrd="13" destOrd="0" presId="urn:microsoft.com/office/officeart/2008/layout/LinedList"/>
    <dgm:cxn modelId="{0FA20810-96C2-4CF7-83ED-25987820CC78}" type="presParOf" srcId="{462E0FD8-8EF8-40D3-BE2F-08155EE2F7CA}" destId="{2E4C7529-8752-42AF-9182-B76AF54812AC}" srcOrd="0" destOrd="0" presId="urn:microsoft.com/office/officeart/2008/layout/LinedList"/>
    <dgm:cxn modelId="{703FF6BD-E495-4F55-953E-CE6C0A6201E3}" type="presParOf" srcId="{462E0FD8-8EF8-40D3-BE2F-08155EE2F7CA}" destId="{61D8968D-FFDB-4428-B0A2-987F2F2A3A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D49ECA-B7CF-4A3B-A219-8854E1C3E9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933F1-E07A-4079-A1D6-2BBD3C16B884}">
      <dgm:prSet/>
      <dgm:spPr/>
      <dgm:t>
        <a:bodyPr/>
        <a:lstStyle/>
        <a:p>
          <a:r>
            <a:rPr lang="en-US"/>
            <a:t>Formar dos grupos</a:t>
          </a:r>
        </a:p>
      </dgm:t>
    </dgm:pt>
    <dgm:pt modelId="{347F13C8-7A9A-4B44-9018-43335C23E32C}" type="parTrans" cxnId="{4439EA0E-8C5B-46CE-9FA3-C1A723F59D98}">
      <dgm:prSet/>
      <dgm:spPr/>
      <dgm:t>
        <a:bodyPr/>
        <a:lstStyle/>
        <a:p>
          <a:endParaRPr lang="en-US"/>
        </a:p>
      </dgm:t>
    </dgm:pt>
    <dgm:pt modelId="{B2AD567B-59DB-4FF1-9313-BCDE9AE12DAF}" type="sibTrans" cxnId="{4439EA0E-8C5B-46CE-9FA3-C1A723F59D98}">
      <dgm:prSet/>
      <dgm:spPr/>
      <dgm:t>
        <a:bodyPr/>
        <a:lstStyle/>
        <a:p>
          <a:endParaRPr lang="en-US"/>
        </a:p>
      </dgm:t>
    </dgm:pt>
    <dgm:pt modelId="{D773C1BF-7CA0-4D5E-B1B1-C0DDC995EB76}">
      <dgm:prSet/>
      <dgm:spPr/>
      <dgm:t>
        <a:bodyPr/>
        <a:lstStyle/>
        <a:p>
          <a:r>
            <a:rPr lang="en-US"/>
            <a:t>Uno explicará por qué hubo arrepentimiento en Pablo</a:t>
          </a:r>
        </a:p>
      </dgm:t>
    </dgm:pt>
    <dgm:pt modelId="{CBBDD8C1-C9FC-4772-B0D1-17B25016A076}" type="parTrans" cxnId="{ACA93566-EB7B-496F-8D44-21605D10F5D5}">
      <dgm:prSet/>
      <dgm:spPr/>
      <dgm:t>
        <a:bodyPr/>
        <a:lstStyle/>
        <a:p>
          <a:endParaRPr lang="en-US"/>
        </a:p>
      </dgm:t>
    </dgm:pt>
    <dgm:pt modelId="{44C1C556-3CE0-428F-B15F-9280F04D47CB}" type="sibTrans" cxnId="{ACA93566-EB7B-496F-8D44-21605D10F5D5}">
      <dgm:prSet/>
      <dgm:spPr/>
      <dgm:t>
        <a:bodyPr/>
        <a:lstStyle/>
        <a:p>
          <a:endParaRPr lang="en-US"/>
        </a:p>
      </dgm:t>
    </dgm:pt>
    <dgm:pt modelId="{B1603BBF-514C-4E7F-BEAB-15F555432E68}">
      <dgm:prSet/>
      <dgm:spPr/>
      <dgm:t>
        <a:bodyPr/>
        <a:lstStyle/>
        <a:p>
          <a:r>
            <a:rPr lang="en-US"/>
            <a:t>El otro explicará por qué hubo conversión en Pablo</a:t>
          </a:r>
        </a:p>
      </dgm:t>
    </dgm:pt>
    <dgm:pt modelId="{CA51CA0A-1A55-4BFD-94AB-C4C6ED709E73}" type="parTrans" cxnId="{9134DE47-B677-4303-B9A1-C3A24F2F3F6C}">
      <dgm:prSet/>
      <dgm:spPr/>
      <dgm:t>
        <a:bodyPr/>
        <a:lstStyle/>
        <a:p>
          <a:endParaRPr lang="en-US"/>
        </a:p>
      </dgm:t>
    </dgm:pt>
    <dgm:pt modelId="{600F9574-E242-4909-8680-00DDBE64B8CD}" type="sibTrans" cxnId="{9134DE47-B677-4303-B9A1-C3A24F2F3F6C}">
      <dgm:prSet/>
      <dgm:spPr/>
      <dgm:t>
        <a:bodyPr/>
        <a:lstStyle/>
        <a:p>
          <a:endParaRPr lang="en-US"/>
        </a:p>
      </dgm:t>
    </dgm:pt>
    <dgm:pt modelId="{9956D22E-DAD6-4903-8F92-A88F63F9BFC6}">
      <dgm:prSet/>
      <dgm:spPr/>
      <dgm:t>
        <a:bodyPr/>
        <a:lstStyle/>
        <a:p>
          <a:r>
            <a:rPr lang="en-US" dirty="0" err="1"/>
            <a:t>Explicar</a:t>
          </a:r>
          <a:r>
            <a:rPr lang="en-US" dirty="0"/>
            <a:t> </a:t>
          </a:r>
          <a:r>
            <a:rPr lang="en-US" dirty="0" err="1"/>
            <a:t>cómo</a:t>
          </a:r>
          <a:r>
            <a:rPr lang="en-US" dirty="0"/>
            <a:t> se dan </a:t>
          </a:r>
          <a:r>
            <a:rPr lang="en-US" dirty="0" err="1"/>
            <a:t>esos</a:t>
          </a:r>
          <a:r>
            <a:rPr lang="en-US" dirty="0"/>
            <a:t> </a:t>
          </a:r>
          <a:r>
            <a:rPr lang="en-US" dirty="0" err="1"/>
            <a:t>principios</a:t>
          </a:r>
          <a:r>
            <a:rPr lang="en-US" dirty="0"/>
            <a:t> de </a:t>
          </a:r>
          <a:r>
            <a:rPr lang="en-US" dirty="0" err="1"/>
            <a:t>arrepentimiento</a:t>
          </a:r>
          <a:r>
            <a:rPr lang="en-US" dirty="0"/>
            <a:t> o </a:t>
          </a:r>
          <a:r>
            <a:rPr lang="en-US" dirty="0" err="1"/>
            <a:t>conversión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la </a:t>
          </a:r>
          <a:r>
            <a:rPr lang="en-US" dirty="0" err="1"/>
            <a:t>experiencia</a:t>
          </a:r>
          <a:r>
            <a:rPr lang="en-US" dirty="0"/>
            <a:t> de Pablo </a:t>
          </a:r>
        </a:p>
      </dgm:t>
    </dgm:pt>
    <dgm:pt modelId="{CBEFF738-32FE-4300-86EB-BD2B16E6B9A7}" type="parTrans" cxnId="{1A197CDD-EF71-457A-B03C-713591F9DE46}">
      <dgm:prSet/>
      <dgm:spPr/>
      <dgm:t>
        <a:bodyPr/>
        <a:lstStyle/>
        <a:p>
          <a:endParaRPr lang="en-US"/>
        </a:p>
      </dgm:t>
    </dgm:pt>
    <dgm:pt modelId="{A12B3B7F-6D1B-460F-89E9-5FA304347D94}" type="sibTrans" cxnId="{1A197CDD-EF71-457A-B03C-713591F9DE46}">
      <dgm:prSet/>
      <dgm:spPr/>
      <dgm:t>
        <a:bodyPr/>
        <a:lstStyle/>
        <a:p>
          <a:endParaRPr lang="en-US"/>
        </a:p>
      </dgm:t>
    </dgm:pt>
    <dgm:pt modelId="{7B978610-7364-44F1-830C-C54BB2A0EBED}">
      <dgm:prSet/>
      <dgm:spPr/>
      <dgm:t>
        <a:bodyPr/>
        <a:lstStyle/>
        <a:p>
          <a:r>
            <a:rPr lang="en-US"/>
            <a:t>Pueden hacer referencia a los sucesos contados en la historia leída para confirmar la explicación de arrepentimiento o conversión</a:t>
          </a:r>
        </a:p>
      </dgm:t>
    </dgm:pt>
    <dgm:pt modelId="{27FBE628-C784-46BD-8573-05C2260BF3EA}" type="parTrans" cxnId="{01244711-7409-4A47-A451-C9D8AC6DD03F}">
      <dgm:prSet/>
      <dgm:spPr/>
      <dgm:t>
        <a:bodyPr/>
        <a:lstStyle/>
        <a:p>
          <a:endParaRPr lang="en-US"/>
        </a:p>
      </dgm:t>
    </dgm:pt>
    <dgm:pt modelId="{D08352E8-8516-4B41-BD82-61B53F45E768}" type="sibTrans" cxnId="{01244711-7409-4A47-A451-C9D8AC6DD03F}">
      <dgm:prSet/>
      <dgm:spPr/>
      <dgm:t>
        <a:bodyPr/>
        <a:lstStyle/>
        <a:p>
          <a:endParaRPr lang="en-US"/>
        </a:p>
      </dgm:t>
    </dgm:pt>
    <dgm:pt modelId="{8321B154-B697-4B05-A792-B02D10A36152}">
      <dgm:prSet/>
      <dgm:spPr/>
      <dgm:t>
        <a:bodyPr/>
        <a:lstStyle/>
        <a:p>
          <a:r>
            <a:rPr lang="en-US" dirty="0"/>
            <a:t>Un </a:t>
          </a:r>
          <a:r>
            <a:rPr lang="en-US" dirty="0" err="1"/>
            <a:t>miembro</a:t>
          </a:r>
          <a:r>
            <a:rPr lang="en-US" dirty="0"/>
            <a:t> del </a:t>
          </a:r>
          <a:r>
            <a:rPr lang="en-US" dirty="0" err="1"/>
            <a:t>grupo</a:t>
          </a:r>
          <a:r>
            <a:rPr lang="en-US" dirty="0"/>
            <a:t> </a:t>
          </a:r>
          <a:r>
            <a:rPr lang="en-US" dirty="0" err="1"/>
            <a:t>será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portavoz</a:t>
          </a:r>
          <a:r>
            <a:rPr lang="en-US" dirty="0"/>
            <a:t>. Los </a:t>
          </a:r>
          <a:r>
            <a:rPr lang="en-US" dirty="0" err="1"/>
            <a:t>demás</a:t>
          </a:r>
          <a:r>
            <a:rPr lang="en-US" dirty="0"/>
            <a:t> </a:t>
          </a:r>
          <a:r>
            <a:rPr lang="en-US" dirty="0" err="1"/>
            <a:t>miembros</a:t>
          </a:r>
          <a:r>
            <a:rPr lang="en-US" dirty="0"/>
            <a:t> </a:t>
          </a:r>
          <a:r>
            <a:rPr lang="en-US" dirty="0" err="1"/>
            <a:t>pueden</a:t>
          </a:r>
          <a:r>
            <a:rPr lang="en-US" dirty="0"/>
            <a:t> </a:t>
          </a:r>
          <a:r>
            <a:rPr lang="en-US" dirty="0" err="1"/>
            <a:t>ayudarlo</a:t>
          </a:r>
          <a:r>
            <a:rPr lang="en-US" dirty="0"/>
            <a:t>.</a:t>
          </a:r>
        </a:p>
      </dgm:t>
    </dgm:pt>
    <dgm:pt modelId="{91BF93E9-62AF-4788-A0C5-DBE4B36136DF}" type="parTrans" cxnId="{833F5947-D4A7-4A05-B105-E02D7492217B}">
      <dgm:prSet/>
      <dgm:spPr/>
      <dgm:t>
        <a:bodyPr/>
        <a:lstStyle/>
        <a:p>
          <a:endParaRPr lang="en-US"/>
        </a:p>
      </dgm:t>
    </dgm:pt>
    <dgm:pt modelId="{86841BD8-68FE-485B-802A-3F6867ABD1E9}" type="sibTrans" cxnId="{833F5947-D4A7-4A05-B105-E02D7492217B}">
      <dgm:prSet/>
      <dgm:spPr/>
      <dgm:t>
        <a:bodyPr/>
        <a:lstStyle/>
        <a:p>
          <a:endParaRPr lang="en-US"/>
        </a:p>
      </dgm:t>
    </dgm:pt>
    <dgm:pt modelId="{9AE45D36-1319-4D8C-B0E1-4526DADB31A7}" type="pres">
      <dgm:prSet presAssocID="{38D49ECA-B7CF-4A3B-A219-8854E1C3E989}" presName="vert0" presStyleCnt="0">
        <dgm:presLayoutVars>
          <dgm:dir/>
          <dgm:animOne val="branch"/>
          <dgm:animLvl val="lvl"/>
        </dgm:presLayoutVars>
      </dgm:prSet>
      <dgm:spPr/>
    </dgm:pt>
    <dgm:pt modelId="{FA24E035-0DA1-4DC5-999B-DC24FA668797}" type="pres">
      <dgm:prSet presAssocID="{6E8933F1-E07A-4079-A1D6-2BBD3C16B884}" presName="thickLine" presStyleLbl="alignNode1" presStyleIdx="0" presStyleCnt="6"/>
      <dgm:spPr/>
    </dgm:pt>
    <dgm:pt modelId="{6D84002A-8CA6-4748-B12F-C09CC668DC3A}" type="pres">
      <dgm:prSet presAssocID="{6E8933F1-E07A-4079-A1D6-2BBD3C16B884}" presName="horz1" presStyleCnt="0"/>
      <dgm:spPr/>
    </dgm:pt>
    <dgm:pt modelId="{941CEFE6-F09E-4795-B4CD-1427D2ED6BFC}" type="pres">
      <dgm:prSet presAssocID="{6E8933F1-E07A-4079-A1D6-2BBD3C16B884}" presName="tx1" presStyleLbl="revTx" presStyleIdx="0" presStyleCnt="6"/>
      <dgm:spPr/>
    </dgm:pt>
    <dgm:pt modelId="{CFCE3830-695A-41F2-84B1-4809CE9547A3}" type="pres">
      <dgm:prSet presAssocID="{6E8933F1-E07A-4079-A1D6-2BBD3C16B884}" presName="vert1" presStyleCnt="0"/>
      <dgm:spPr/>
    </dgm:pt>
    <dgm:pt modelId="{1FDC02FC-D2CA-4297-BA55-B88CACD51C49}" type="pres">
      <dgm:prSet presAssocID="{D773C1BF-7CA0-4D5E-B1B1-C0DDC995EB76}" presName="thickLine" presStyleLbl="alignNode1" presStyleIdx="1" presStyleCnt="6"/>
      <dgm:spPr/>
    </dgm:pt>
    <dgm:pt modelId="{174072A7-C2E0-41FD-8D37-331F13CB670F}" type="pres">
      <dgm:prSet presAssocID="{D773C1BF-7CA0-4D5E-B1B1-C0DDC995EB76}" presName="horz1" presStyleCnt="0"/>
      <dgm:spPr/>
    </dgm:pt>
    <dgm:pt modelId="{71F87B0C-20CF-4C09-BFDC-266BB4E77753}" type="pres">
      <dgm:prSet presAssocID="{D773C1BF-7CA0-4D5E-B1B1-C0DDC995EB76}" presName="tx1" presStyleLbl="revTx" presStyleIdx="1" presStyleCnt="6"/>
      <dgm:spPr/>
    </dgm:pt>
    <dgm:pt modelId="{9E952B7A-5710-4778-AE04-096C4B685023}" type="pres">
      <dgm:prSet presAssocID="{D773C1BF-7CA0-4D5E-B1B1-C0DDC995EB76}" presName="vert1" presStyleCnt="0"/>
      <dgm:spPr/>
    </dgm:pt>
    <dgm:pt modelId="{30B8815A-0D51-4C28-A988-219794EB43CD}" type="pres">
      <dgm:prSet presAssocID="{B1603BBF-514C-4E7F-BEAB-15F555432E68}" presName="thickLine" presStyleLbl="alignNode1" presStyleIdx="2" presStyleCnt="6"/>
      <dgm:spPr/>
    </dgm:pt>
    <dgm:pt modelId="{B5842E9C-AE48-4DE5-B6FA-D10623DF6020}" type="pres">
      <dgm:prSet presAssocID="{B1603BBF-514C-4E7F-BEAB-15F555432E68}" presName="horz1" presStyleCnt="0"/>
      <dgm:spPr/>
    </dgm:pt>
    <dgm:pt modelId="{99A43852-9A59-451B-B5D1-6563B3AE8E18}" type="pres">
      <dgm:prSet presAssocID="{B1603BBF-514C-4E7F-BEAB-15F555432E68}" presName="tx1" presStyleLbl="revTx" presStyleIdx="2" presStyleCnt="6"/>
      <dgm:spPr/>
    </dgm:pt>
    <dgm:pt modelId="{73AC8FD4-EA43-47EA-B48C-29434A98CDA3}" type="pres">
      <dgm:prSet presAssocID="{B1603BBF-514C-4E7F-BEAB-15F555432E68}" presName="vert1" presStyleCnt="0"/>
      <dgm:spPr/>
    </dgm:pt>
    <dgm:pt modelId="{1D7A866E-3ECF-4D33-AA23-A3D11509C6A2}" type="pres">
      <dgm:prSet presAssocID="{9956D22E-DAD6-4903-8F92-A88F63F9BFC6}" presName="thickLine" presStyleLbl="alignNode1" presStyleIdx="3" presStyleCnt="6"/>
      <dgm:spPr/>
    </dgm:pt>
    <dgm:pt modelId="{74D4F0BB-4CB6-4A1C-8375-CE66D586F0A0}" type="pres">
      <dgm:prSet presAssocID="{9956D22E-DAD6-4903-8F92-A88F63F9BFC6}" presName="horz1" presStyleCnt="0"/>
      <dgm:spPr/>
    </dgm:pt>
    <dgm:pt modelId="{4F74DC6B-E334-484F-A42E-E34992A48E0C}" type="pres">
      <dgm:prSet presAssocID="{9956D22E-DAD6-4903-8F92-A88F63F9BFC6}" presName="tx1" presStyleLbl="revTx" presStyleIdx="3" presStyleCnt="6"/>
      <dgm:spPr/>
    </dgm:pt>
    <dgm:pt modelId="{5CA366B0-99C6-44C4-8F99-80FA1BA05419}" type="pres">
      <dgm:prSet presAssocID="{9956D22E-DAD6-4903-8F92-A88F63F9BFC6}" presName="vert1" presStyleCnt="0"/>
      <dgm:spPr/>
    </dgm:pt>
    <dgm:pt modelId="{ACB04B68-C8C4-4DA2-B498-510614418BE6}" type="pres">
      <dgm:prSet presAssocID="{7B978610-7364-44F1-830C-C54BB2A0EBED}" presName="thickLine" presStyleLbl="alignNode1" presStyleIdx="4" presStyleCnt="6"/>
      <dgm:spPr/>
    </dgm:pt>
    <dgm:pt modelId="{CA965D38-0F7D-4305-9F5E-30C03761480A}" type="pres">
      <dgm:prSet presAssocID="{7B978610-7364-44F1-830C-C54BB2A0EBED}" presName="horz1" presStyleCnt="0"/>
      <dgm:spPr/>
    </dgm:pt>
    <dgm:pt modelId="{A1D0067A-5A01-4B67-BF32-E69E82AC941D}" type="pres">
      <dgm:prSet presAssocID="{7B978610-7364-44F1-830C-C54BB2A0EBED}" presName="tx1" presStyleLbl="revTx" presStyleIdx="4" presStyleCnt="6"/>
      <dgm:spPr/>
    </dgm:pt>
    <dgm:pt modelId="{B07F8B28-64E8-4242-8B83-F2112218F5C1}" type="pres">
      <dgm:prSet presAssocID="{7B978610-7364-44F1-830C-C54BB2A0EBED}" presName="vert1" presStyleCnt="0"/>
      <dgm:spPr/>
    </dgm:pt>
    <dgm:pt modelId="{A099863E-441F-437C-BF25-3D3E8262E3EE}" type="pres">
      <dgm:prSet presAssocID="{8321B154-B697-4B05-A792-B02D10A36152}" presName="thickLine" presStyleLbl="alignNode1" presStyleIdx="5" presStyleCnt="6"/>
      <dgm:spPr/>
    </dgm:pt>
    <dgm:pt modelId="{0F91DA60-6271-484D-ACB2-5C752FAE2DD3}" type="pres">
      <dgm:prSet presAssocID="{8321B154-B697-4B05-A792-B02D10A36152}" presName="horz1" presStyleCnt="0"/>
      <dgm:spPr/>
    </dgm:pt>
    <dgm:pt modelId="{E39548E9-314A-4A9F-9287-197434F675D9}" type="pres">
      <dgm:prSet presAssocID="{8321B154-B697-4B05-A792-B02D10A36152}" presName="tx1" presStyleLbl="revTx" presStyleIdx="5" presStyleCnt="6"/>
      <dgm:spPr/>
    </dgm:pt>
    <dgm:pt modelId="{54FA48E4-E3CE-44BD-833A-193C68C23D48}" type="pres">
      <dgm:prSet presAssocID="{8321B154-B697-4B05-A792-B02D10A36152}" presName="vert1" presStyleCnt="0"/>
      <dgm:spPr/>
    </dgm:pt>
  </dgm:ptLst>
  <dgm:cxnLst>
    <dgm:cxn modelId="{4439EA0E-8C5B-46CE-9FA3-C1A723F59D98}" srcId="{38D49ECA-B7CF-4A3B-A219-8854E1C3E989}" destId="{6E8933F1-E07A-4079-A1D6-2BBD3C16B884}" srcOrd="0" destOrd="0" parTransId="{347F13C8-7A9A-4B44-9018-43335C23E32C}" sibTransId="{B2AD567B-59DB-4FF1-9313-BCDE9AE12DAF}"/>
    <dgm:cxn modelId="{01244711-7409-4A47-A451-C9D8AC6DD03F}" srcId="{38D49ECA-B7CF-4A3B-A219-8854E1C3E989}" destId="{7B978610-7364-44F1-830C-C54BB2A0EBED}" srcOrd="4" destOrd="0" parTransId="{27FBE628-C784-46BD-8573-05C2260BF3EA}" sibTransId="{D08352E8-8516-4B41-BD82-61B53F45E768}"/>
    <dgm:cxn modelId="{6DA1321B-25BC-4D2D-ADF6-BC0B303B2FD5}" type="presOf" srcId="{38D49ECA-B7CF-4A3B-A219-8854E1C3E989}" destId="{9AE45D36-1319-4D8C-B0E1-4526DADB31A7}" srcOrd="0" destOrd="0" presId="urn:microsoft.com/office/officeart/2008/layout/LinedList"/>
    <dgm:cxn modelId="{B6300524-92E6-4207-8525-1D33779AFDCF}" type="presOf" srcId="{6E8933F1-E07A-4079-A1D6-2BBD3C16B884}" destId="{941CEFE6-F09E-4795-B4CD-1427D2ED6BFC}" srcOrd="0" destOrd="0" presId="urn:microsoft.com/office/officeart/2008/layout/LinedList"/>
    <dgm:cxn modelId="{ACA93566-EB7B-496F-8D44-21605D10F5D5}" srcId="{38D49ECA-B7CF-4A3B-A219-8854E1C3E989}" destId="{D773C1BF-7CA0-4D5E-B1B1-C0DDC995EB76}" srcOrd="1" destOrd="0" parTransId="{CBBDD8C1-C9FC-4772-B0D1-17B25016A076}" sibTransId="{44C1C556-3CE0-428F-B15F-9280F04D47CB}"/>
    <dgm:cxn modelId="{833F5947-D4A7-4A05-B105-E02D7492217B}" srcId="{38D49ECA-B7CF-4A3B-A219-8854E1C3E989}" destId="{8321B154-B697-4B05-A792-B02D10A36152}" srcOrd="5" destOrd="0" parTransId="{91BF93E9-62AF-4788-A0C5-DBE4B36136DF}" sibTransId="{86841BD8-68FE-485B-802A-3F6867ABD1E9}"/>
    <dgm:cxn modelId="{9134DE47-B677-4303-B9A1-C3A24F2F3F6C}" srcId="{38D49ECA-B7CF-4A3B-A219-8854E1C3E989}" destId="{B1603BBF-514C-4E7F-BEAB-15F555432E68}" srcOrd="2" destOrd="0" parTransId="{CA51CA0A-1A55-4BFD-94AB-C4C6ED709E73}" sibTransId="{600F9574-E242-4909-8680-00DDBE64B8CD}"/>
    <dgm:cxn modelId="{8B93716A-88F8-45EA-89EE-66AD0B8127CD}" type="presOf" srcId="{7B978610-7364-44F1-830C-C54BB2A0EBED}" destId="{A1D0067A-5A01-4B67-BF32-E69E82AC941D}" srcOrd="0" destOrd="0" presId="urn:microsoft.com/office/officeart/2008/layout/LinedList"/>
    <dgm:cxn modelId="{E6B73A6D-BB34-453D-8A9F-C967ABAFC8C9}" type="presOf" srcId="{9956D22E-DAD6-4903-8F92-A88F63F9BFC6}" destId="{4F74DC6B-E334-484F-A42E-E34992A48E0C}" srcOrd="0" destOrd="0" presId="urn:microsoft.com/office/officeart/2008/layout/LinedList"/>
    <dgm:cxn modelId="{0EE7A97A-5C73-4E41-B3AC-7133AD96BC5D}" type="presOf" srcId="{B1603BBF-514C-4E7F-BEAB-15F555432E68}" destId="{99A43852-9A59-451B-B5D1-6563B3AE8E18}" srcOrd="0" destOrd="0" presId="urn:microsoft.com/office/officeart/2008/layout/LinedList"/>
    <dgm:cxn modelId="{4E058DA8-821A-44DE-93A5-19364BA36878}" type="presOf" srcId="{8321B154-B697-4B05-A792-B02D10A36152}" destId="{E39548E9-314A-4A9F-9287-197434F675D9}" srcOrd="0" destOrd="0" presId="urn:microsoft.com/office/officeart/2008/layout/LinedList"/>
    <dgm:cxn modelId="{6D468ED0-78FE-4EFB-B89F-DAA7DCCBCF74}" type="presOf" srcId="{D773C1BF-7CA0-4D5E-B1B1-C0DDC995EB76}" destId="{71F87B0C-20CF-4C09-BFDC-266BB4E77753}" srcOrd="0" destOrd="0" presId="urn:microsoft.com/office/officeart/2008/layout/LinedList"/>
    <dgm:cxn modelId="{1A197CDD-EF71-457A-B03C-713591F9DE46}" srcId="{38D49ECA-B7CF-4A3B-A219-8854E1C3E989}" destId="{9956D22E-DAD6-4903-8F92-A88F63F9BFC6}" srcOrd="3" destOrd="0" parTransId="{CBEFF738-32FE-4300-86EB-BD2B16E6B9A7}" sibTransId="{A12B3B7F-6D1B-460F-89E9-5FA304347D94}"/>
    <dgm:cxn modelId="{EF24813A-D6E0-468F-A8CB-F4898965771F}" type="presParOf" srcId="{9AE45D36-1319-4D8C-B0E1-4526DADB31A7}" destId="{FA24E035-0DA1-4DC5-999B-DC24FA668797}" srcOrd="0" destOrd="0" presId="urn:microsoft.com/office/officeart/2008/layout/LinedList"/>
    <dgm:cxn modelId="{03D9B388-7F67-48FD-A02F-2369574ECF0E}" type="presParOf" srcId="{9AE45D36-1319-4D8C-B0E1-4526DADB31A7}" destId="{6D84002A-8CA6-4748-B12F-C09CC668DC3A}" srcOrd="1" destOrd="0" presId="urn:microsoft.com/office/officeart/2008/layout/LinedList"/>
    <dgm:cxn modelId="{D5AF06D6-E798-4CF5-9825-55A22DE35F45}" type="presParOf" srcId="{6D84002A-8CA6-4748-B12F-C09CC668DC3A}" destId="{941CEFE6-F09E-4795-B4CD-1427D2ED6BFC}" srcOrd="0" destOrd="0" presId="urn:microsoft.com/office/officeart/2008/layout/LinedList"/>
    <dgm:cxn modelId="{5C27E7EA-F081-441B-B357-B0227C89E1F9}" type="presParOf" srcId="{6D84002A-8CA6-4748-B12F-C09CC668DC3A}" destId="{CFCE3830-695A-41F2-84B1-4809CE9547A3}" srcOrd="1" destOrd="0" presId="urn:microsoft.com/office/officeart/2008/layout/LinedList"/>
    <dgm:cxn modelId="{3832C140-1398-4F7C-B626-5F353E8DB5D4}" type="presParOf" srcId="{9AE45D36-1319-4D8C-B0E1-4526DADB31A7}" destId="{1FDC02FC-D2CA-4297-BA55-B88CACD51C49}" srcOrd="2" destOrd="0" presId="urn:microsoft.com/office/officeart/2008/layout/LinedList"/>
    <dgm:cxn modelId="{57968396-D948-443D-AA4A-4DEE2C0CBA4E}" type="presParOf" srcId="{9AE45D36-1319-4D8C-B0E1-4526DADB31A7}" destId="{174072A7-C2E0-41FD-8D37-331F13CB670F}" srcOrd="3" destOrd="0" presId="urn:microsoft.com/office/officeart/2008/layout/LinedList"/>
    <dgm:cxn modelId="{04489A0D-EF8B-444B-8708-8FDB372DBD56}" type="presParOf" srcId="{174072A7-C2E0-41FD-8D37-331F13CB670F}" destId="{71F87B0C-20CF-4C09-BFDC-266BB4E77753}" srcOrd="0" destOrd="0" presId="urn:microsoft.com/office/officeart/2008/layout/LinedList"/>
    <dgm:cxn modelId="{6C00FA4C-1DBC-4CFB-A24F-D45FCDCD6679}" type="presParOf" srcId="{174072A7-C2E0-41FD-8D37-331F13CB670F}" destId="{9E952B7A-5710-4778-AE04-096C4B685023}" srcOrd="1" destOrd="0" presId="urn:microsoft.com/office/officeart/2008/layout/LinedList"/>
    <dgm:cxn modelId="{B2B5A067-7504-4118-A3EB-E4496D9960E5}" type="presParOf" srcId="{9AE45D36-1319-4D8C-B0E1-4526DADB31A7}" destId="{30B8815A-0D51-4C28-A988-219794EB43CD}" srcOrd="4" destOrd="0" presId="urn:microsoft.com/office/officeart/2008/layout/LinedList"/>
    <dgm:cxn modelId="{6456DC5E-E784-4C74-83F6-15584920ACBD}" type="presParOf" srcId="{9AE45D36-1319-4D8C-B0E1-4526DADB31A7}" destId="{B5842E9C-AE48-4DE5-B6FA-D10623DF6020}" srcOrd="5" destOrd="0" presId="urn:microsoft.com/office/officeart/2008/layout/LinedList"/>
    <dgm:cxn modelId="{E0F8E644-9FB1-492F-91AD-46B71DAF3098}" type="presParOf" srcId="{B5842E9C-AE48-4DE5-B6FA-D10623DF6020}" destId="{99A43852-9A59-451B-B5D1-6563B3AE8E18}" srcOrd="0" destOrd="0" presId="urn:microsoft.com/office/officeart/2008/layout/LinedList"/>
    <dgm:cxn modelId="{76E6AA5C-FEB3-4E88-89DA-63964EAF29C0}" type="presParOf" srcId="{B5842E9C-AE48-4DE5-B6FA-D10623DF6020}" destId="{73AC8FD4-EA43-47EA-B48C-29434A98CDA3}" srcOrd="1" destOrd="0" presId="urn:microsoft.com/office/officeart/2008/layout/LinedList"/>
    <dgm:cxn modelId="{FA1949AE-95C5-4E04-BF77-00767D64BB9A}" type="presParOf" srcId="{9AE45D36-1319-4D8C-B0E1-4526DADB31A7}" destId="{1D7A866E-3ECF-4D33-AA23-A3D11509C6A2}" srcOrd="6" destOrd="0" presId="urn:microsoft.com/office/officeart/2008/layout/LinedList"/>
    <dgm:cxn modelId="{B8227B21-AC1C-47B1-84BA-D0424CC46B7E}" type="presParOf" srcId="{9AE45D36-1319-4D8C-B0E1-4526DADB31A7}" destId="{74D4F0BB-4CB6-4A1C-8375-CE66D586F0A0}" srcOrd="7" destOrd="0" presId="urn:microsoft.com/office/officeart/2008/layout/LinedList"/>
    <dgm:cxn modelId="{3EC14281-B94A-4CBB-B970-562C96D36676}" type="presParOf" srcId="{74D4F0BB-4CB6-4A1C-8375-CE66D586F0A0}" destId="{4F74DC6B-E334-484F-A42E-E34992A48E0C}" srcOrd="0" destOrd="0" presId="urn:microsoft.com/office/officeart/2008/layout/LinedList"/>
    <dgm:cxn modelId="{35AF6982-1097-48D0-80EC-6B481B9756A7}" type="presParOf" srcId="{74D4F0BB-4CB6-4A1C-8375-CE66D586F0A0}" destId="{5CA366B0-99C6-44C4-8F99-80FA1BA05419}" srcOrd="1" destOrd="0" presId="urn:microsoft.com/office/officeart/2008/layout/LinedList"/>
    <dgm:cxn modelId="{B7FA400E-9C4C-4882-9841-014E413857FA}" type="presParOf" srcId="{9AE45D36-1319-4D8C-B0E1-4526DADB31A7}" destId="{ACB04B68-C8C4-4DA2-B498-510614418BE6}" srcOrd="8" destOrd="0" presId="urn:microsoft.com/office/officeart/2008/layout/LinedList"/>
    <dgm:cxn modelId="{2C78AD5F-691C-4E7C-8220-5E26B21996D5}" type="presParOf" srcId="{9AE45D36-1319-4D8C-B0E1-4526DADB31A7}" destId="{CA965D38-0F7D-4305-9F5E-30C03761480A}" srcOrd="9" destOrd="0" presId="urn:microsoft.com/office/officeart/2008/layout/LinedList"/>
    <dgm:cxn modelId="{8C4D0879-F894-4739-81AC-10B00AF6B1DA}" type="presParOf" srcId="{CA965D38-0F7D-4305-9F5E-30C03761480A}" destId="{A1D0067A-5A01-4B67-BF32-E69E82AC941D}" srcOrd="0" destOrd="0" presId="urn:microsoft.com/office/officeart/2008/layout/LinedList"/>
    <dgm:cxn modelId="{D7B2F0EE-24CD-4C13-ADAE-7F8121A341D4}" type="presParOf" srcId="{CA965D38-0F7D-4305-9F5E-30C03761480A}" destId="{B07F8B28-64E8-4242-8B83-F2112218F5C1}" srcOrd="1" destOrd="0" presId="urn:microsoft.com/office/officeart/2008/layout/LinedList"/>
    <dgm:cxn modelId="{675AD0C6-6664-49B0-9B71-A9DD700CA8A5}" type="presParOf" srcId="{9AE45D36-1319-4D8C-B0E1-4526DADB31A7}" destId="{A099863E-441F-437C-BF25-3D3E8262E3EE}" srcOrd="10" destOrd="0" presId="urn:microsoft.com/office/officeart/2008/layout/LinedList"/>
    <dgm:cxn modelId="{4B69CDBC-19CF-4559-AE12-EF3328C9BD9A}" type="presParOf" srcId="{9AE45D36-1319-4D8C-B0E1-4526DADB31A7}" destId="{0F91DA60-6271-484D-ACB2-5C752FAE2DD3}" srcOrd="11" destOrd="0" presId="urn:microsoft.com/office/officeart/2008/layout/LinedList"/>
    <dgm:cxn modelId="{5330668F-5CD4-4084-BFD2-1126ACB422ED}" type="presParOf" srcId="{0F91DA60-6271-484D-ACB2-5C752FAE2DD3}" destId="{E39548E9-314A-4A9F-9287-197434F675D9}" srcOrd="0" destOrd="0" presId="urn:microsoft.com/office/officeart/2008/layout/LinedList"/>
    <dgm:cxn modelId="{9367D698-AB70-4976-8CBC-B8DBC1EE506D}" type="presParOf" srcId="{0F91DA60-6271-484D-ACB2-5C752FAE2DD3}" destId="{54FA48E4-E3CE-44BD-833A-193C68C23D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912B4-6746-4226-AB35-27FEFCC19CEC}">
      <dsp:nvSpPr>
        <dsp:cNvPr id="0" name=""/>
        <dsp:cNvSpPr/>
      </dsp:nvSpPr>
      <dsp:spPr>
        <a:xfrm>
          <a:off x="0" y="2683"/>
          <a:ext cx="58032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7891B-A5CE-458B-A71E-54B382DBA6F6}">
      <dsp:nvSpPr>
        <dsp:cNvPr id="0" name=""/>
        <dsp:cNvSpPr/>
      </dsp:nvSpPr>
      <dsp:spPr>
        <a:xfrm>
          <a:off x="0" y="2683"/>
          <a:ext cx="5803231" cy="182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/>
            <a:t>¿En la primera década después de Cristo?</a:t>
          </a:r>
          <a:endParaRPr lang="en-US" sz="3600" kern="1200"/>
        </a:p>
      </dsp:txBody>
      <dsp:txXfrm>
        <a:off x="0" y="2683"/>
        <a:ext cx="5803231" cy="1829872"/>
      </dsp:txXfrm>
    </dsp:sp>
    <dsp:sp modelId="{F59C39D9-2CDC-4BD8-9868-421DD8B2FEF9}">
      <dsp:nvSpPr>
        <dsp:cNvPr id="0" name=""/>
        <dsp:cNvSpPr/>
      </dsp:nvSpPr>
      <dsp:spPr>
        <a:xfrm>
          <a:off x="0" y="1832555"/>
          <a:ext cx="5803231" cy="0"/>
        </a:xfrm>
        <a:prstGeom prst="line">
          <a:avLst/>
        </a:prstGeom>
        <a:solidFill>
          <a:schemeClr val="accent2">
            <a:hueOff val="754613"/>
            <a:satOff val="-2906"/>
            <a:lumOff val="-588"/>
            <a:alphaOff val="0"/>
          </a:schemeClr>
        </a:solidFill>
        <a:ln w="12700" cap="flat" cmpd="sng" algn="ctr">
          <a:solidFill>
            <a:schemeClr val="accent2">
              <a:hueOff val="754613"/>
              <a:satOff val="-2906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BCE93-04F4-4814-A409-8C0E66D4A647}">
      <dsp:nvSpPr>
        <dsp:cNvPr id="0" name=""/>
        <dsp:cNvSpPr/>
      </dsp:nvSpPr>
      <dsp:spPr>
        <a:xfrm>
          <a:off x="0" y="1832555"/>
          <a:ext cx="5803231" cy="182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/>
            <a:t>¿Dentro de la década del nacimiento de Jesús? </a:t>
          </a:r>
          <a:endParaRPr lang="en-US" sz="3600" kern="1200"/>
        </a:p>
      </dsp:txBody>
      <dsp:txXfrm>
        <a:off x="0" y="1832555"/>
        <a:ext cx="5803231" cy="1829872"/>
      </dsp:txXfrm>
    </dsp:sp>
    <dsp:sp modelId="{9B165005-FCE4-480F-B835-436E501C9D58}">
      <dsp:nvSpPr>
        <dsp:cNvPr id="0" name=""/>
        <dsp:cNvSpPr/>
      </dsp:nvSpPr>
      <dsp:spPr>
        <a:xfrm>
          <a:off x="0" y="3662427"/>
          <a:ext cx="5803231" cy="0"/>
        </a:xfrm>
        <a:prstGeom prst="line">
          <a:avLst/>
        </a:prstGeom>
        <a:solidFill>
          <a:schemeClr val="accent2">
            <a:hueOff val="1509226"/>
            <a:satOff val="-5812"/>
            <a:lumOff val="-1176"/>
            <a:alphaOff val="0"/>
          </a:schemeClr>
        </a:solidFill>
        <a:ln w="12700" cap="flat" cmpd="sng" algn="ctr">
          <a:solidFill>
            <a:schemeClr val="accent2">
              <a:hueOff val="1509226"/>
              <a:satOff val="-5812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5600C-BFB2-4DEF-8A15-B1D7F0D7F7D5}">
      <dsp:nvSpPr>
        <dsp:cNvPr id="0" name=""/>
        <dsp:cNvSpPr/>
      </dsp:nvSpPr>
      <dsp:spPr>
        <a:xfrm>
          <a:off x="0" y="3662427"/>
          <a:ext cx="5803231" cy="182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/>
            <a:t>Murió como un mártir en Roma a mediados o a finales del año 60 d.C.</a:t>
          </a:r>
          <a:endParaRPr lang="en-US" sz="3600" kern="1200"/>
        </a:p>
      </dsp:txBody>
      <dsp:txXfrm>
        <a:off x="0" y="3662427"/>
        <a:ext cx="5803231" cy="1829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42155-F5CB-4E03-988C-345B52C10F47}">
      <dsp:nvSpPr>
        <dsp:cNvPr id="0" name=""/>
        <dsp:cNvSpPr/>
      </dsp:nvSpPr>
      <dsp:spPr>
        <a:xfrm>
          <a:off x="0" y="0"/>
          <a:ext cx="5653565" cy="2402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¿</a:t>
          </a:r>
          <a:r>
            <a:rPr lang="en-US" sz="2900" b="1" kern="1200" dirty="0" err="1"/>
            <a:t>Cómo</a:t>
          </a:r>
          <a:r>
            <a:rPr lang="en-US" sz="2900" b="1" kern="1200" dirty="0"/>
            <a:t> </a:t>
          </a:r>
          <a:r>
            <a:rPr lang="en-US" sz="2900" b="1" kern="1200" dirty="0" err="1"/>
            <a:t>explico</a:t>
          </a:r>
          <a:r>
            <a:rPr lang="en-US" sz="2900" b="1" kern="1200" dirty="0"/>
            <a:t> </a:t>
          </a:r>
          <a:r>
            <a:rPr lang="en-US" sz="2900" b="1" kern="1200" dirty="0" err="1"/>
            <a:t>el</a:t>
          </a:r>
          <a:r>
            <a:rPr lang="en-US" sz="2900" b="1" kern="1200" dirty="0"/>
            <a:t> </a:t>
          </a:r>
          <a:r>
            <a:rPr lang="en-US" sz="2900" b="1" kern="1200" dirty="0" err="1"/>
            <a:t>arrepentimiento</a:t>
          </a:r>
          <a:r>
            <a:rPr lang="en-US" sz="2900" b="1" kern="1200" dirty="0"/>
            <a:t> </a:t>
          </a:r>
          <a:r>
            <a:rPr lang="en-US" sz="2900" b="1" kern="1200" dirty="0" err="1"/>
            <a:t>en</a:t>
          </a:r>
          <a:r>
            <a:rPr lang="en-US" sz="2900" b="1" kern="1200" dirty="0"/>
            <a:t> Pablo?</a:t>
          </a:r>
        </a:p>
      </dsp:txBody>
      <dsp:txXfrm>
        <a:off x="70365" y="70365"/>
        <a:ext cx="3170452" cy="2261713"/>
      </dsp:txXfrm>
    </dsp:sp>
    <dsp:sp modelId="{CF38D926-B526-4EC3-90C6-77949092B615}">
      <dsp:nvSpPr>
        <dsp:cNvPr id="0" name=""/>
        <dsp:cNvSpPr/>
      </dsp:nvSpPr>
      <dsp:spPr>
        <a:xfrm>
          <a:off x="997687" y="2936320"/>
          <a:ext cx="5653565" cy="2402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¿</a:t>
          </a:r>
          <a:r>
            <a:rPr lang="en-US" sz="2900" b="1" kern="1200" dirty="0" err="1"/>
            <a:t>Cómo</a:t>
          </a:r>
          <a:r>
            <a:rPr lang="en-US" sz="2900" b="1" kern="1200" dirty="0"/>
            <a:t> </a:t>
          </a:r>
          <a:r>
            <a:rPr lang="en-US" sz="2900" b="1" kern="1200" dirty="0" err="1"/>
            <a:t>explico</a:t>
          </a:r>
          <a:r>
            <a:rPr lang="en-US" sz="2900" b="1" kern="1200" dirty="0"/>
            <a:t> la </a:t>
          </a:r>
          <a:r>
            <a:rPr lang="en-US" sz="2900" b="1" kern="1200" dirty="0" err="1"/>
            <a:t>conversión</a:t>
          </a:r>
          <a:r>
            <a:rPr lang="en-US" sz="2900" b="1" kern="1200" dirty="0"/>
            <a:t> </a:t>
          </a:r>
          <a:r>
            <a:rPr lang="en-US" sz="2900" b="1" kern="1200" dirty="0" err="1"/>
            <a:t>en</a:t>
          </a:r>
          <a:r>
            <a:rPr lang="en-US" sz="2900" b="1" kern="1200" dirty="0"/>
            <a:t> Pablo?</a:t>
          </a:r>
        </a:p>
      </dsp:txBody>
      <dsp:txXfrm>
        <a:off x="1068052" y="3006685"/>
        <a:ext cx="2953558" cy="2261713"/>
      </dsp:txXfrm>
    </dsp:sp>
    <dsp:sp modelId="{B0D75E0C-4675-48CF-BCBA-B66766E80587}">
      <dsp:nvSpPr>
        <dsp:cNvPr id="0" name=""/>
        <dsp:cNvSpPr/>
      </dsp:nvSpPr>
      <dsp:spPr>
        <a:xfrm>
          <a:off x="4091976" y="1888587"/>
          <a:ext cx="1561588" cy="15615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43333" y="1888587"/>
        <a:ext cx="858874" cy="1175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77074-9707-498A-997E-A1E01AD00C9D}">
      <dsp:nvSpPr>
        <dsp:cNvPr id="0" name=""/>
        <dsp:cNvSpPr/>
      </dsp:nvSpPr>
      <dsp:spPr>
        <a:xfrm>
          <a:off x="0" y="670"/>
          <a:ext cx="58032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6A030-9BD7-4673-8E43-6F042C1C8E9A}">
      <dsp:nvSpPr>
        <dsp:cNvPr id="0" name=""/>
        <dsp:cNvSpPr/>
      </dsp:nvSpPr>
      <dsp:spPr>
        <a:xfrm>
          <a:off x="0" y="670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Cambio radical en la actitud hacia el pecado y hacia Dios</a:t>
          </a:r>
        </a:p>
      </dsp:txBody>
      <dsp:txXfrm>
        <a:off x="0" y="670"/>
        <a:ext cx="5803231" cy="1098728"/>
      </dsp:txXfrm>
    </dsp:sp>
    <dsp:sp modelId="{FD37CCA1-5217-42CD-927B-B7A2EF0C185B}">
      <dsp:nvSpPr>
        <dsp:cNvPr id="0" name=""/>
        <dsp:cNvSpPr/>
      </dsp:nvSpPr>
      <dsp:spPr>
        <a:xfrm>
          <a:off x="0" y="1099399"/>
          <a:ext cx="580323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1E88D-18C6-488E-8D33-8943F3EAFF91}">
      <dsp:nvSpPr>
        <dsp:cNvPr id="0" name=""/>
        <dsp:cNvSpPr/>
      </dsp:nvSpPr>
      <dsp:spPr>
        <a:xfrm>
          <a:off x="0" y="1099399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Acto voluntario</a:t>
          </a:r>
        </a:p>
      </dsp:txBody>
      <dsp:txXfrm>
        <a:off x="0" y="1099399"/>
        <a:ext cx="5803231" cy="1098728"/>
      </dsp:txXfrm>
    </dsp:sp>
    <dsp:sp modelId="{3CAC73AA-E0B5-4993-AFFF-CBAA1748FDA0}">
      <dsp:nvSpPr>
        <dsp:cNvPr id="0" name=""/>
        <dsp:cNvSpPr/>
      </dsp:nvSpPr>
      <dsp:spPr>
        <a:xfrm>
          <a:off x="0" y="2198127"/>
          <a:ext cx="58032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60E75-27AA-4FBF-A253-CD2223DA38CC}">
      <dsp:nvSpPr>
        <dsp:cNvPr id="0" name=""/>
        <dsp:cNvSpPr/>
      </dsp:nvSpPr>
      <dsp:spPr>
        <a:xfrm>
          <a:off x="0" y="2198127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Cambio de manera de pensar y actuar</a:t>
          </a:r>
        </a:p>
      </dsp:txBody>
      <dsp:txXfrm>
        <a:off x="0" y="2198127"/>
        <a:ext cx="5803231" cy="1098728"/>
      </dsp:txXfrm>
    </dsp:sp>
    <dsp:sp modelId="{B7ED3378-3D18-4C99-AD74-210621CB112E}">
      <dsp:nvSpPr>
        <dsp:cNvPr id="0" name=""/>
        <dsp:cNvSpPr/>
      </dsp:nvSpPr>
      <dsp:spPr>
        <a:xfrm>
          <a:off x="0" y="3296855"/>
          <a:ext cx="580323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F1B09-EDA2-448D-866B-7F99854A746D}">
      <dsp:nvSpPr>
        <dsp:cNvPr id="0" name=""/>
        <dsp:cNvSpPr/>
      </dsp:nvSpPr>
      <dsp:spPr>
        <a:xfrm>
          <a:off x="0" y="3296855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Volver a Dios: cambio de muerte a vida</a:t>
          </a:r>
        </a:p>
      </dsp:txBody>
      <dsp:txXfrm>
        <a:off x="0" y="3296855"/>
        <a:ext cx="5803231" cy="1098728"/>
      </dsp:txXfrm>
    </dsp:sp>
    <dsp:sp modelId="{DB6DF698-5367-477C-BB45-71DAFBA9873A}">
      <dsp:nvSpPr>
        <dsp:cNvPr id="0" name=""/>
        <dsp:cNvSpPr/>
      </dsp:nvSpPr>
      <dsp:spPr>
        <a:xfrm>
          <a:off x="0" y="4395583"/>
          <a:ext cx="580323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CB2B9-39D8-4DB7-88AF-D0A7A6FEA592}">
      <dsp:nvSpPr>
        <dsp:cNvPr id="0" name=""/>
        <dsp:cNvSpPr/>
      </dsp:nvSpPr>
      <dsp:spPr>
        <a:xfrm>
          <a:off x="0" y="4395583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 manifiesta en frutos</a:t>
          </a:r>
        </a:p>
      </dsp:txBody>
      <dsp:txXfrm>
        <a:off x="0" y="4395583"/>
        <a:ext cx="5803231" cy="1098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549F8-D4A0-45C0-90EB-99BBAD2B41D7}">
      <dsp:nvSpPr>
        <dsp:cNvPr id="0" name=""/>
        <dsp:cNvSpPr/>
      </dsp:nvSpPr>
      <dsp:spPr>
        <a:xfrm>
          <a:off x="0" y="670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EDFBC-F2DD-41FD-95C4-C0D86E5DD441}">
      <dsp:nvSpPr>
        <dsp:cNvPr id="0" name=""/>
        <dsp:cNvSpPr/>
      </dsp:nvSpPr>
      <dsp:spPr>
        <a:xfrm>
          <a:off x="0" y="670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Convicción de pecado</a:t>
          </a:r>
        </a:p>
      </dsp:txBody>
      <dsp:txXfrm>
        <a:off x="0" y="670"/>
        <a:ext cx="5803231" cy="1098728"/>
      </dsp:txXfrm>
    </dsp:sp>
    <dsp:sp modelId="{151030D6-C6BD-452D-B128-F33278774058}">
      <dsp:nvSpPr>
        <dsp:cNvPr id="0" name=""/>
        <dsp:cNvSpPr/>
      </dsp:nvSpPr>
      <dsp:spPr>
        <a:xfrm>
          <a:off x="0" y="1099399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D6AC-7EC8-4201-89AA-E60282A61CE9}">
      <dsp:nvSpPr>
        <dsp:cNvPr id="0" name=""/>
        <dsp:cNvSpPr/>
      </dsp:nvSpPr>
      <dsp:spPr>
        <a:xfrm>
          <a:off x="0" y="1099399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Constricción: sensación de profunda tristeza, opresión por condición pecaminosa</a:t>
          </a:r>
        </a:p>
      </dsp:txBody>
      <dsp:txXfrm>
        <a:off x="0" y="1099399"/>
        <a:ext cx="5803231" cy="1098728"/>
      </dsp:txXfrm>
    </dsp:sp>
    <dsp:sp modelId="{DB24461A-18EA-4D7F-95C9-75C39F1263D8}">
      <dsp:nvSpPr>
        <dsp:cNvPr id="0" name=""/>
        <dsp:cNvSpPr/>
      </dsp:nvSpPr>
      <dsp:spPr>
        <a:xfrm>
          <a:off x="0" y="2198127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C0AA3-409F-45C8-9AD0-18EA5D00671F}">
      <dsp:nvSpPr>
        <dsp:cNvPr id="0" name=""/>
        <dsp:cNvSpPr/>
      </dsp:nvSpPr>
      <dsp:spPr>
        <a:xfrm>
          <a:off x="0" y="2198127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Confesión y reconocimiento de la necesidad de perdón</a:t>
          </a:r>
        </a:p>
      </dsp:txBody>
      <dsp:txXfrm>
        <a:off x="0" y="2198127"/>
        <a:ext cx="5803231" cy="1098728"/>
      </dsp:txXfrm>
    </dsp:sp>
    <dsp:sp modelId="{8F2DE761-4220-49E7-A74C-2FA4B57070B0}">
      <dsp:nvSpPr>
        <dsp:cNvPr id="0" name=""/>
        <dsp:cNvSpPr/>
      </dsp:nvSpPr>
      <dsp:spPr>
        <a:xfrm>
          <a:off x="0" y="3296855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EB875-F231-42D8-A598-D7442733F5FF}">
      <dsp:nvSpPr>
        <dsp:cNvPr id="0" name=""/>
        <dsp:cNvSpPr/>
      </dsp:nvSpPr>
      <dsp:spPr>
        <a:xfrm>
          <a:off x="0" y="3296855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Confianza y dependencia de Dios</a:t>
          </a:r>
        </a:p>
      </dsp:txBody>
      <dsp:txXfrm>
        <a:off x="0" y="3296855"/>
        <a:ext cx="5803231" cy="1098728"/>
      </dsp:txXfrm>
    </dsp:sp>
    <dsp:sp modelId="{3B9305A6-E33C-4F5B-8021-4781D3F02E26}">
      <dsp:nvSpPr>
        <dsp:cNvPr id="0" name=""/>
        <dsp:cNvSpPr/>
      </dsp:nvSpPr>
      <dsp:spPr>
        <a:xfrm>
          <a:off x="0" y="4395583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BE419-1DE4-40FC-9609-9825E44132AF}">
      <dsp:nvSpPr>
        <dsp:cNvPr id="0" name=""/>
        <dsp:cNvSpPr/>
      </dsp:nvSpPr>
      <dsp:spPr>
        <a:xfrm>
          <a:off x="0" y="4395583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Evidencia del cambio: frutos de arrepentimiento</a:t>
          </a:r>
        </a:p>
      </dsp:txBody>
      <dsp:txXfrm>
        <a:off x="0" y="4395583"/>
        <a:ext cx="5803231" cy="1098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27191-59DD-4622-90EE-C18EA6A02420}">
      <dsp:nvSpPr>
        <dsp:cNvPr id="0" name=""/>
        <dsp:cNvSpPr/>
      </dsp:nvSpPr>
      <dsp:spPr>
        <a:xfrm>
          <a:off x="0" y="2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CDC07-7994-49B9-9674-7A1612B1CF11}">
      <dsp:nvSpPr>
        <dsp:cNvPr id="0" name=""/>
        <dsp:cNvSpPr/>
      </dsp:nvSpPr>
      <dsp:spPr>
        <a:xfrm>
          <a:off x="0" y="2586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Reconocer a Jesús como nuestro Salvador</a:t>
          </a:r>
        </a:p>
      </dsp:txBody>
      <dsp:txXfrm>
        <a:off x="0" y="2586"/>
        <a:ext cx="10515600" cy="441037"/>
      </dsp:txXfrm>
    </dsp:sp>
    <dsp:sp modelId="{2D7CD678-A17C-412D-A677-4FD6C0D28221}">
      <dsp:nvSpPr>
        <dsp:cNvPr id="0" name=""/>
        <dsp:cNvSpPr/>
      </dsp:nvSpPr>
      <dsp:spPr>
        <a:xfrm>
          <a:off x="0" y="4436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44FCD-2EA9-4641-851E-329E49615BAF}">
      <dsp:nvSpPr>
        <dsp:cNvPr id="0" name=""/>
        <dsp:cNvSpPr/>
      </dsp:nvSpPr>
      <dsp:spPr>
        <a:xfrm>
          <a:off x="0" y="443624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Ser determinado y constante</a:t>
          </a:r>
        </a:p>
      </dsp:txBody>
      <dsp:txXfrm>
        <a:off x="0" y="443624"/>
        <a:ext cx="10515600" cy="441037"/>
      </dsp:txXfrm>
    </dsp:sp>
    <dsp:sp modelId="{4EE1CEE1-8672-4E0D-A1B3-BE350A89E064}">
      <dsp:nvSpPr>
        <dsp:cNvPr id="0" name=""/>
        <dsp:cNvSpPr/>
      </dsp:nvSpPr>
      <dsp:spPr>
        <a:xfrm>
          <a:off x="0" y="88466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B7DF5-0232-4C2A-94D1-0C17BEDB2603}">
      <dsp:nvSpPr>
        <dsp:cNvPr id="0" name=""/>
        <dsp:cNvSpPr/>
      </dsp:nvSpPr>
      <dsp:spPr>
        <a:xfrm>
          <a:off x="0" y="884661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Autoevaluarse</a:t>
          </a:r>
        </a:p>
      </dsp:txBody>
      <dsp:txXfrm>
        <a:off x="0" y="884661"/>
        <a:ext cx="10515600" cy="441037"/>
      </dsp:txXfrm>
    </dsp:sp>
    <dsp:sp modelId="{F2D2FB11-1F3B-488B-8C41-19D10A81718C}">
      <dsp:nvSpPr>
        <dsp:cNvPr id="0" name=""/>
        <dsp:cNvSpPr/>
      </dsp:nvSpPr>
      <dsp:spPr>
        <a:xfrm>
          <a:off x="0" y="1325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54384-7CDF-4832-850B-A81C7FC394D2}">
      <dsp:nvSpPr>
        <dsp:cNvPr id="0" name=""/>
        <dsp:cNvSpPr/>
      </dsp:nvSpPr>
      <dsp:spPr>
        <a:xfrm>
          <a:off x="0" y="1325698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Reconocer y descartar las cosas que nos alejan de Dios</a:t>
          </a:r>
        </a:p>
      </dsp:txBody>
      <dsp:txXfrm>
        <a:off x="0" y="1325698"/>
        <a:ext cx="10515600" cy="441037"/>
      </dsp:txXfrm>
    </dsp:sp>
    <dsp:sp modelId="{B13737C8-6464-493B-B93F-089A844AC99F}">
      <dsp:nvSpPr>
        <dsp:cNvPr id="0" name=""/>
        <dsp:cNvSpPr/>
      </dsp:nvSpPr>
      <dsp:spPr>
        <a:xfrm>
          <a:off x="0" y="17667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34ADB-F974-43FA-BE54-CEF0BF8F6419}">
      <dsp:nvSpPr>
        <dsp:cNvPr id="0" name=""/>
        <dsp:cNvSpPr/>
      </dsp:nvSpPr>
      <dsp:spPr>
        <a:xfrm>
          <a:off x="0" y="1766735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Dejar que el Espíritu Santo trabaje en nosotros</a:t>
          </a:r>
        </a:p>
      </dsp:txBody>
      <dsp:txXfrm>
        <a:off x="0" y="1766735"/>
        <a:ext cx="10515600" cy="441037"/>
      </dsp:txXfrm>
    </dsp:sp>
    <dsp:sp modelId="{515498E3-6AE4-42ED-B16F-14771DDBD7CF}">
      <dsp:nvSpPr>
        <dsp:cNvPr id="0" name=""/>
        <dsp:cNvSpPr/>
      </dsp:nvSpPr>
      <dsp:spPr>
        <a:xfrm>
          <a:off x="0" y="220777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6A529-AA5A-41AC-80C2-43F719D023F5}">
      <dsp:nvSpPr>
        <dsp:cNvPr id="0" name=""/>
        <dsp:cNvSpPr/>
      </dsp:nvSpPr>
      <dsp:spPr>
        <a:xfrm>
          <a:off x="0" y="2207773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Arrepentirnos de los pecados</a:t>
          </a:r>
        </a:p>
      </dsp:txBody>
      <dsp:txXfrm>
        <a:off x="0" y="2207773"/>
        <a:ext cx="10515600" cy="441037"/>
      </dsp:txXfrm>
    </dsp:sp>
    <dsp:sp modelId="{3D97834A-3547-4389-A323-916ACA56AB44}">
      <dsp:nvSpPr>
        <dsp:cNvPr id="0" name=""/>
        <dsp:cNvSpPr/>
      </dsp:nvSpPr>
      <dsp:spPr>
        <a:xfrm>
          <a:off x="0" y="264881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5ED47-7F9C-4B4F-8AD1-83BA844807EF}">
      <dsp:nvSpPr>
        <dsp:cNvPr id="0" name=""/>
        <dsp:cNvSpPr/>
      </dsp:nvSpPr>
      <dsp:spPr>
        <a:xfrm>
          <a:off x="0" y="2648810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Aprender a ser libres en Cristo</a:t>
          </a:r>
        </a:p>
      </dsp:txBody>
      <dsp:txXfrm>
        <a:off x="0" y="2648810"/>
        <a:ext cx="10515600" cy="441037"/>
      </dsp:txXfrm>
    </dsp:sp>
    <dsp:sp modelId="{3D3759F0-8AC6-44F5-BB5D-7B2FB259AA30}">
      <dsp:nvSpPr>
        <dsp:cNvPr id="0" name=""/>
        <dsp:cNvSpPr/>
      </dsp:nvSpPr>
      <dsp:spPr>
        <a:xfrm>
          <a:off x="0" y="308984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55E15-CD93-4186-93D9-BDD437969148}">
      <dsp:nvSpPr>
        <dsp:cNvPr id="0" name=""/>
        <dsp:cNvSpPr/>
      </dsp:nvSpPr>
      <dsp:spPr>
        <a:xfrm>
          <a:off x="0" y="3089847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Aprender a perdonar a otros y a sí mismo</a:t>
          </a:r>
        </a:p>
      </dsp:txBody>
      <dsp:txXfrm>
        <a:off x="0" y="3089847"/>
        <a:ext cx="10515600" cy="441037"/>
      </dsp:txXfrm>
    </dsp:sp>
    <dsp:sp modelId="{D17D64D1-5343-456F-9581-A0749022A95D}">
      <dsp:nvSpPr>
        <dsp:cNvPr id="0" name=""/>
        <dsp:cNvSpPr/>
      </dsp:nvSpPr>
      <dsp:spPr>
        <a:xfrm>
          <a:off x="0" y="353088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6792C-18BA-45D6-846D-BD1DF677F489}">
      <dsp:nvSpPr>
        <dsp:cNvPr id="0" name=""/>
        <dsp:cNvSpPr/>
      </dsp:nvSpPr>
      <dsp:spPr>
        <a:xfrm>
          <a:off x="0" y="3530885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Estudiar las Escrituras</a:t>
          </a:r>
        </a:p>
      </dsp:txBody>
      <dsp:txXfrm>
        <a:off x="0" y="3530885"/>
        <a:ext cx="10515600" cy="441037"/>
      </dsp:txXfrm>
    </dsp:sp>
    <dsp:sp modelId="{2AD703C3-5B41-428A-9E4E-0151D459E77E}">
      <dsp:nvSpPr>
        <dsp:cNvPr id="0" name=""/>
        <dsp:cNvSpPr/>
      </dsp:nvSpPr>
      <dsp:spPr>
        <a:xfrm>
          <a:off x="0" y="397192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3F33C-FE12-4235-92AC-BDEEF3ED45CC}">
      <dsp:nvSpPr>
        <dsp:cNvPr id="0" name=""/>
        <dsp:cNvSpPr/>
      </dsp:nvSpPr>
      <dsp:spPr>
        <a:xfrm>
          <a:off x="0" y="3971922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Orar</a:t>
          </a:r>
        </a:p>
      </dsp:txBody>
      <dsp:txXfrm>
        <a:off x="0" y="3971922"/>
        <a:ext cx="10515600" cy="441037"/>
      </dsp:txXfrm>
    </dsp:sp>
    <dsp:sp modelId="{73896580-2A54-4867-ADB2-32FDDA69BE24}">
      <dsp:nvSpPr>
        <dsp:cNvPr id="0" name=""/>
        <dsp:cNvSpPr/>
      </dsp:nvSpPr>
      <dsp:spPr>
        <a:xfrm>
          <a:off x="0" y="44129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718F2-6D92-441A-8E46-B0A12078EAEF}">
      <dsp:nvSpPr>
        <dsp:cNvPr id="0" name=""/>
        <dsp:cNvSpPr/>
      </dsp:nvSpPr>
      <dsp:spPr>
        <a:xfrm>
          <a:off x="0" y="4412959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Reconocer el amor de Dios</a:t>
          </a:r>
        </a:p>
      </dsp:txBody>
      <dsp:txXfrm>
        <a:off x="0" y="4412959"/>
        <a:ext cx="10515600" cy="441037"/>
      </dsp:txXfrm>
    </dsp:sp>
    <dsp:sp modelId="{BB3CF4CA-808E-4B41-A375-25F3CC28FCE3}">
      <dsp:nvSpPr>
        <dsp:cNvPr id="0" name=""/>
        <dsp:cNvSpPr/>
      </dsp:nvSpPr>
      <dsp:spPr>
        <a:xfrm>
          <a:off x="0" y="48539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10C25-77D4-4944-B971-25A5DE3B8DBA}">
      <dsp:nvSpPr>
        <dsp:cNvPr id="0" name=""/>
        <dsp:cNvSpPr/>
      </dsp:nvSpPr>
      <dsp:spPr>
        <a:xfrm>
          <a:off x="0" y="4853996"/>
          <a:ext cx="10515600" cy="44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Amar a Cristo</a:t>
          </a:r>
        </a:p>
      </dsp:txBody>
      <dsp:txXfrm>
        <a:off x="0" y="4853996"/>
        <a:ext cx="10515600" cy="4410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55346-1675-40F0-8B75-1B908248B53D}">
      <dsp:nvSpPr>
        <dsp:cNvPr id="0" name=""/>
        <dsp:cNvSpPr/>
      </dsp:nvSpPr>
      <dsp:spPr>
        <a:xfrm>
          <a:off x="0" y="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DC4FB-1316-4013-90EE-F4C01F36CEE8}">
      <dsp:nvSpPr>
        <dsp:cNvPr id="0" name=""/>
        <dsp:cNvSpPr/>
      </dsp:nvSpPr>
      <dsp:spPr>
        <a:xfrm>
          <a:off x="0" y="623"/>
          <a:ext cx="10515600" cy="72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 permanece en pecado</a:t>
          </a:r>
        </a:p>
      </dsp:txBody>
      <dsp:txXfrm>
        <a:off x="0" y="623"/>
        <a:ext cx="10515600" cy="729656"/>
      </dsp:txXfrm>
    </dsp:sp>
    <dsp:sp modelId="{8B925714-7AC5-483B-8DA3-02181D75E5F6}">
      <dsp:nvSpPr>
        <dsp:cNvPr id="0" name=""/>
        <dsp:cNvSpPr/>
      </dsp:nvSpPr>
      <dsp:spPr>
        <a:xfrm>
          <a:off x="0" y="73027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ED690-D042-4BFF-A168-25C8725566B4}">
      <dsp:nvSpPr>
        <dsp:cNvPr id="0" name=""/>
        <dsp:cNvSpPr/>
      </dsp:nvSpPr>
      <dsp:spPr>
        <a:xfrm>
          <a:off x="0" y="730279"/>
          <a:ext cx="10515600" cy="72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Muestra amor al prójimo</a:t>
          </a:r>
        </a:p>
      </dsp:txBody>
      <dsp:txXfrm>
        <a:off x="0" y="730279"/>
        <a:ext cx="10515600" cy="729656"/>
      </dsp:txXfrm>
    </dsp:sp>
    <dsp:sp modelId="{085D3CC0-AFB5-4AA6-B637-7DDB38B40B42}">
      <dsp:nvSpPr>
        <dsp:cNvPr id="0" name=""/>
        <dsp:cNvSpPr/>
      </dsp:nvSpPr>
      <dsp:spPr>
        <a:xfrm>
          <a:off x="0" y="145993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79982-458C-4671-94C0-5911FD08518C}">
      <dsp:nvSpPr>
        <dsp:cNvPr id="0" name=""/>
        <dsp:cNvSpPr/>
      </dsp:nvSpPr>
      <dsp:spPr>
        <a:xfrm>
          <a:off x="0" y="1459936"/>
          <a:ext cx="10515600" cy="72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Muestra frutos de arrepentimiento</a:t>
          </a:r>
        </a:p>
      </dsp:txBody>
      <dsp:txXfrm>
        <a:off x="0" y="1459936"/>
        <a:ext cx="10515600" cy="729656"/>
      </dsp:txXfrm>
    </dsp:sp>
    <dsp:sp modelId="{97BAEB79-DB15-45FB-8E78-B5A0A498E45F}">
      <dsp:nvSpPr>
        <dsp:cNvPr id="0" name=""/>
        <dsp:cNvSpPr/>
      </dsp:nvSpPr>
      <dsp:spPr>
        <a:xfrm>
          <a:off x="0" y="218959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CAB24-0365-41FD-9D3B-7248BBB8DCB9}">
      <dsp:nvSpPr>
        <dsp:cNvPr id="0" name=""/>
        <dsp:cNvSpPr/>
      </dsp:nvSpPr>
      <dsp:spPr>
        <a:xfrm>
          <a:off x="0" y="2189592"/>
          <a:ext cx="10515600" cy="72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Ama a Dios y no al mundo</a:t>
          </a:r>
        </a:p>
      </dsp:txBody>
      <dsp:txXfrm>
        <a:off x="0" y="2189592"/>
        <a:ext cx="10515600" cy="729656"/>
      </dsp:txXfrm>
    </dsp:sp>
    <dsp:sp modelId="{1105E057-477E-417A-A1AA-053177BDED5E}">
      <dsp:nvSpPr>
        <dsp:cNvPr id="0" name=""/>
        <dsp:cNvSpPr/>
      </dsp:nvSpPr>
      <dsp:spPr>
        <a:xfrm>
          <a:off x="0" y="291924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40CFC-A2B4-4EB0-B4BD-2E15551F5061}">
      <dsp:nvSpPr>
        <dsp:cNvPr id="0" name=""/>
        <dsp:cNvSpPr/>
      </dsp:nvSpPr>
      <dsp:spPr>
        <a:xfrm>
          <a:off x="0" y="2919248"/>
          <a:ext cx="10515600" cy="72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La prioridad en su vida es Dios</a:t>
          </a:r>
        </a:p>
      </dsp:txBody>
      <dsp:txXfrm>
        <a:off x="0" y="2919248"/>
        <a:ext cx="10515600" cy="729656"/>
      </dsp:txXfrm>
    </dsp:sp>
    <dsp:sp modelId="{17A0826F-1B7F-46A3-ABC5-42ACCF01C07E}">
      <dsp:nvSpPr>
        <dsp:cNvPr id="0" name=""/>
        <dsp:cNvSpPr/>
      </dsp:nvSpPr>
      <dsp:spPr>
        <a:xfrm>
          <a:off x="0" y="364890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67B61-066D-4872-B714-EFCC644F4861}">
      <dsp:nvSpPr>
        <dsp:cNvPr id="0" name=""/>
        <dsp:cNvSpPr/>
      </dsp:nvSpPr>
      <dsp:spPr>
        <a:xfrm>
          <a:off x="0" y="3648904"/>
          <a:ext cx="10515600" cy="72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Muestra conciencia de pecado</a:t>
          </a:r>
        </a:p>
      </dsp:txBody>
      <dsp:txXfrm>
        <a:off x="0" y="3648904"/>
        <a:ext cx="10515600" cy="729656"/>
      </dsp:txXfrm>
    </dsp:sp>
    <dsp:sp modelId="{1547DAEE-58C4-4068-AC78-4FCF40D6200C}">
      <dsp:nvSpPr>
        <dsp:cNvPr id="0" name=""/>
        <dsp:cNvSpPr/>
      </dsp:nvSpPr>
      <dsp:spPr>
        <a:xfrm>
          <a:off x="0" y="437856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C7529-8752-42AF-9182-B76AF54812AC}">
      <dsp:nvSpPr>
        <dsp:cNvPr id="0" name=""/>
        <dsp:cNvSpPr/>
      </dsp:nvSpPr>
      <dsp:spPr>
        <a:xfrm>
          <a:off x="0" y="4378561"/>
          <a:ext cx="10515600" cy="72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Proclama a Cristo</a:t>
          </a:r>
        </a:p>
      </dsp:txBody>
      <dsp:txXfrm>
        <a:off x="0" y="4378561"/>
        <a:ext cx="10515600" cy="7296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4E035-0DA1-4DC5-999B-DC24FA668797}">
      <dsp:nvSpPr>
        <dsp:cNvPr id="0" name=""/>
        <dsp:cNvSpPr/>
      </dsp:nvSpPr>
      <dsp:spPr>
        <a:xfrm>
          <a:off x="0" y="25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CEFE6-F09E-4795-B4CD-1427D2ED6BFC}">
      <dsp:nvSpPr>
        <dsp:cNvPr id="0" name=""/>
        <dsp:cNvSpPr/>
      </dsp:nvSpPr>
      <dsp:spPr>
        <a:xfrm>
          <a:off x="0" y="2511"/>
          <a:ext cx="10515600" cy="85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Formar dos grupos</a:t>
          </a:r>
        </a:p>
      </dsp:txBody>
      <dsp:txXfrm>
        <a:off x="0" y="2511"/>
        <a:ext cx="10515600" cy="856535"/>
      </dsp:txXfrm>
    </dsp:sp>
    <dsp:sp modelId="{1FDC02FC-D2CA-4297-BA55-B88CACD51C49}">
      <dsp:nvSpPr>
        <dsp:cNvPr id="0" name=""/>
        <dsp:cNvSpPr/>
      </dsp:nvSpPr>
      <dsp:spPr>
        <a:xfrm>
          <a:off x="0" y="85904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87B0C-20CF-4C09-BFDC-266BB4E77753}">
      <dsp:nvSpPr>
        <dsp:cNvPr id="0" name=""/>
        <dsp:cNvSpPr/>
      </dsp:nvSpPr>
      <dsp:spPr>
        <a:xfrm>
          <a:off x="0" y="859047"/>
          <a:ext cx="10515600" cy="85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Uno explicará por qué hubo arrepentimiento en Pablo</a:t>
          </a:r>
        </a:p>
      </dsp:txBody>
      <dsp:txXfrm>
        <a:off x="0" y="859047"/>
        <a:ext cx="10515600" cy="856535"/>
      </dsp:txXfrm>
    </dsp:sp>
    <dsp:sp modelId="{30B8815A-0D51-4C28-A988-219794EB43CD}">
      <dsp:nvSpPr>
        <dsp:cNvPr id="0" name=""/>
        <dsp:cNvSpPr/>
      </dsp:nvSpPr>
      <dsp:spPr>
        <a:xfrm>
          <a:off x="0" y="17155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43852-9A59-451B-B5D1-6563B3AE8E18}">
      <dsp:nvSpPr>
        <dsp:cNvPr id="0" name=""/>
        <dsp:cNvSpPr/>
      </dsp:nvSpPr>
      <dsp:spPr>
        <a:xfrm>
          <a:off x="0" y="1715583"/>
          <a:ext cx="10515600" cy="85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 otro explicará por qué hubo conversión en Pablo</a:t>
          </a:r>
        </a:p>
      </dsp:txBody>
      <dsp:txXfrm>
        <a:off x="0" y="1715583"/>
        <a:ext cx="10515600" cy="856535"/>
      </dsp:txXfrm>
    </dsp:sp>
    <dsp:sp modelId="{1D7A866E-3ECF-4D33-AA23-A3D11509C6A2}">
      <dsp:nvSpPr>
        <dsp:cNvPr id="0" name=""/>
        <dsp:cNvSpPr/>
      </dsp:nvSpPr>
      <dsp:spPr>
        <a:xfrm>
          <a:off x="0" y="257211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4DC6B-E334-484F-A42E-E34992A48E0C}">
      <dsp:nvSpPr>
        <dsp:cNvPr id="0" name=""/>
        <dsp:cNvSpPr/>
      </dsp:nvSpPr>
      <dsp:spPr>
        <a:xfrm>
          <a:off x="0" y="2572118"/>
          <a:ext cx="10515600" cy="85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Explicar</a:t>
          </a:r>
          <a:r>
            <a:rPr lang="en-US" sz="2400" kern="1200" dirty="0"/>
            <a:t> </a:t>
          </a:r>
          <a:r>
            <a:rPr lang="en-US" sz="2400" kern="1200" dirty="0" err="1"/>
            <a:t>cómo</a:t>
          </a:r>
          <a:r>
            <a:rPr lang="en-US" sz="2400" kern="1200" dirty="0"/>
            <a:t> se dan </a:t>
          </a:r>
          <a:r>
            <a:rPr lang="en-US" sz="2400" kern="1200" dirty="0" err="1"/>
            <a:t>esos</a:t>
          </a:r>
          <a:r>
            <a:rPr lang="en-US" sz="2400" kern="1200" dirty="0"/>
            <a:t> </a:t>
          </a:r>
          <a:r>
            <a:rPr lang="en-US" sz="2400" kern="1200" dirty="0" err="1"/>
            <a:t>principios</a:t>
          </a:r>
          <a:r>
            <a:rPr lang="en-US" sz="2400" kern="1200" dirty="0"/>
            <a:t> de </a:t>
          </a:r>
          <a:r>
            <a:rPr lang="en-US" sz="2400" kern="1200" dirty="0" err="1"/>
            <a:t>arrepentimiento</a:t>
          </a:r>
          <a:r>
            <a:rPr lang="en-US" sz="2400" kern="1200" dirty="0"/>
            <a:t> o </a:t>
          </a:r>
          <a:r>
            <a:rPr lang="en-US" sz="2400" kern="1200" dirty="0" err="1"/>
            <a:t>conversión</a:t>
          </a:r>
          <a:r>
            <a:rPr lang="en-US" sz="2400" kern="1200" dirty="0"/>
            <a:t> </a:t>
          </a:r>
          <a:r>
            <a:rPr lang="en-US" sz="2400" kern="1200" dirty="0" err="1"/>
            <a:t>en</a:t>
          </a:r>
          <a:r>
            <a:rPr lang="en-US" sz="2400" kern="1200" dirty="0"/>
            <a:t> la </a:t>
          </a:r>
          <a:r>
            <a:rPr lang="en-US" sz="2400" kern="1200" dirty="0" err="1"/>
            <a:t>experiencia</a:t>
          </a:r>
          <a:r>
            <a:rPr lang="en-US" sz="2400" kern="1200" dirty="0"/>
            <a:t> de Pablo </a:t>
          </a:r>
        </a:p>
      </dsp:txBody>
      <dsp:txXfrm>
        <a:off x="0" y="2572118"/>
        <a:ext cx="10515600" cy="856535"/>
      </dsp:txXfrm>
    </dsp:sp>
    <dsp:sp modelId="{ACB04B68-C8C4-4DA2-B498-510614418BE6}">
      <dsp:nvSpPr>
        <dsp:cNvPr id="0" name=""/>
        <dsp:cNvSpPr/>
      </dsp:nvSpPr>
      <dsp:spPr>
        <a:xfrm>
          <a:off x="0" y="34286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0067A-5A01-4B67-BF32-E69E82AC941D}">
      <dsp:nvSpPr>
        <dsp:cNvPr id="0" name=""/>
        <dsp:cNvSpPr/>
      </dsp:nvSpPr>
      <dsp:spPr>
        <a:xfrm>
          <a:off x="0" y="3428654"/>
          <a:ext cx="10515600" cy="85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Pueden hacer referencia a los sucesos contados en la historia leída para confirmar la explicación de arrepentimiento o conversión</a:t>
          </a:r>
        </a:p>
      </dsp:txBody>
      <dsp:txXfrm>
        <a:off x="0" y="3428654"/>
        <a:ext cx="10515600" cy="856535"/>
      </dsp:txXfrm>
    </dsp:sp>
    <dsp:sp modelId="{A099863E-441F-437C-BF25-3D3E8262E3EE}">
      <dsp:nvSpPr>
        <dsp:cNvPr id="0" name=""/>
        <dsp:cNvSpPr/>
      </dsp:nvSpPr>
      <dsp:spPr>
        <a:xfrm>
          <a:off x="0" y="428519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48E9-314A-4A9F-9287-197434F675D9}">
      <dsp:nvSpPr>
        <dsp:cNvPr id="0" name=""/>
        <dsp:cNvSpPr/>
      </dsp:nvSpPr>
      <dsp:spPr>
        <a:xfrm>
          <a:off x="0" y="4285190"/>
          <a:ext cx="10515600" cy="85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 </a:t>
          </a:r>
          <a:r>
            <a:rPr lang="en-US" sz="2400" kern="1200" dirty="0" err="1"/>
            <a:t>miembro</a:t>
          </a:r>
          <a:r>
            <a:rPr lang="en-US" sz="2400" kern="1200" dirty="0"/>
            <a:t> del </a:t>
          </a:r>
          <a:r>
            <a:rPr lang="en-US" sz="2400" kern="1200" dirty="0" err="1"/>
            <a:t>grupo</a:t>
          </a:r>
          <a:r>
            <a:rPr lang="en-US" sz="2400" kern="1200" dirty="0"/>
            <a:t> </a:t>
          </a:r>
          <a:r>
            <a:rPr lang="en-US" sz="2400" kern="1200" dirty="0" err="1"/>
            <a:t>será</a:t>
          </a:r>
          <a:r>
            <a:rPr lang="en-US" sz="2400" kern="1200" dirty="0"/>
            <a:t> </a:t>
          </a:r>
          <a:r>
            <a:rPr lang="en-US" sz="2400" kern="1200" dirty="0" err="1"/>
            <a:t>el</a:t>
          </a:r>
          <a:r>
            <a:rPr lang="en-US" sz="2400" kern="1200" dirty="0"/>
            <a:t> </a:t>
          </a:r>
          <a:r>
            <a:rPr lang="en-US" sz="2400" kern="1200" dirty="0" err="1"/>
            <a:t>portavoz</a:t>
          </a:r>
          <a:r>
            <a:rPr lang="en-US" sz="2400" kern="1200" dirty="0"/>
            <a:t>. Los </a:t>
          </a:r>
          <a:r>
            <a:rPr lang="en-US" sz="2400" kern="1200" dirty="0" err="1"/>
            <a:t>demás</a:t>
          </a:r>
          <a:r>
            <a:rPr lang="en-US" sz="2400" kern="1200" dirty="0"/>
            <a:t> </a:t>
          </a:r>
          <a:r>
            <a:rPr lang="en-US" sz="2400" kern="1200" dirty="0" err="1"/>
            <a:t>miembros</a:t>
          </a:r>
          <a:r>
            <a:rPr lang="en-US" sz="2400" kern="1200" dirty="0"/>
            <a:t> </a:t>
          </a:r>
          <a:r>
            <a:rPr lang="en-US" sz="2400" kern="1200" dirty="0" err="1"/>
            <a:t>pueden</a:t>
          </a:r>
          <a:r>
            <a:rPr lang="en-US" sz="2400" kern="1200" dirty="0"/>
            <a:t> </a:t>
          </a:r>
          <a:r>
            <a:rPr lang="en-US" sz="2400" kern="1200" dirty="0" err="1"/>
            <a:t>ayudarlo</a:t>
          </a:r>
          <a:r>
            <a:rPr lang="en-US" sz="2400" kern="1200" dirty="0"/>
            <a:t>.</a:t>
          </a:r>
        </a:p>
      </dsp:txBody>
      <dsp:txXfrm>
        <a:off x="0" y="4285190"/>
        <a:ext cx="10515600" cy="85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0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.26.12-Acts.26.18&amp;version=RVR1960" TargetMode="External"/><Relationship Id="rId2" Type="http://schemas.openxmlformats.org/officeDocument/2006/relationships/hyperlink" Target="https://www.biblegateway.com/passage/?search=Acts.22.6-Acts.22.16&amp;version=RVR19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8">
            <a:extLst>
              <a:ext uri="{FF2B5EF4-FFF2-40B4-BE49-F238E27FC236}">
                <a16:creationId xmlns:a16="http://schemas.microsoft.com/office/drawing/2014/main" id="{3CC8833C-30C9-4C08-938B-48540C1B3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38998-E957-4F32-A2AA-2BD93964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8"/>
            <a:ext cx="5409042" cy="2806704"/>
          </a:xfrm>
        </p:spPr>
        <p:txBody>
          <a:bodyPr anchor="b">
            <a:normAutofit/>
          </a:bodyPr>
          <a:lstStyle/>
          <a:p>
            <a:r>
              <a:rPr lang="en-US"/>
              <a:t>Pablo, de Tarso: arrepentimiento y conversión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08095-9442-4866-BF6C-7BA4F2D3E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86940"/>
            <a:ext cx="5409042" cy="14678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i="1"/>
              <a:t>Casa de jesús, iglesia Cristiana, inc</a:t>
            </a:r>
            <a:r>
              <a:rPr lang="en-US" sz="2000"/>
              <a:t>.</a:t>
            </a:r>
          </a:p>
          <a:p>
            <a:pPr>
              <a:lnSpc>
                <a:spcPct val="90000"/>
              </a:lnSpc>
            </a:pPr>
            <a:r>
              <a:rPr lang="en-US" sz="2000"/>
              <a:t>Villa Contessa, Bayamón</a:t>
            </a:r>
          </a:p>
          <a:p>
            <a:pPr>
              <a:lnSpc>
                <a:spcPct val="90000"/>
              </a:lnSpc>
            </a:pPr>
            <a:r>
              <a:rPr lang="en-US" sz="2000"/>
              <a:t>Junio 2022 (LR)</a:t>
            </a:r>
          </a:p>
        </p:txBody>
      </p:sp>
      <p:pic>
        <p:nvPicPr>
          <p:cNvPr id="18" name="Picture 3" descr="Escalones de entrada y columnas de un edificio majestuoso en la ciudad">
            <a:extLst>
              <a:ext uri="{FF2B5EF4-FFF2-40B4-BE49-F238E27FC236}">
                <a16:creationId xmlns:a16="http://schemas.microsoft.com/office/drawing/2014/main" id="{791318D4-3636-4F0A-BFBA-B374FB0BF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3" r="14490" b="-1"/>
          <a:stretch/>
        </p:blipFill>
        <p:spPr>
          <a:xfrm>
            <a:off x="7762027" y="645000"/>
            <a:ext cx="2787336" cy="2535970"/>
          </a:xfrm>
          <a:prstGeom prst="rect">
            <a:avLst/>
          </a:prstGeom>
        </p:spPr>
      </p:pic>
      <p:pic>
        <p:nvPicPr>
          <p:cNvPr id="5" name="Picture 4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746C51B3-6007-485F-893F-0CC94E8B3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1"/>
          <a:stretch/>
        </p:blipFill>
        <p:spPr>
          <a:xfrm>
            <a:off x="8308112" y="3657600"/>
            <a:ext cx="1690650" cy="25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3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C393DE-1394-4E5E-8479-8B46B8EE7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334BC-A5C9-4E98-B2FE-3FB7AD4D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11E41-9513-50FE-A64F-89AA8711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C6969E"/>
                </a:solidFill>
              </a:rPr>
              <a:t>Criterios: Arrepentimiento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7BB91D9-FCCF-4464-A06C-903EF4F3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4081" y="-3482"/>
            <a:ext cx="8047921" cy="6861482"/>
          </a:xfrm>
          <a:custGeom>
            <a:avLst/>
            <a:gdLst>
              <a:gd name="connsiteX0" fmla="*/ 58769 w 8047921"/>
              <a:gd name="connsiteY0" fmla="*/ 4239616 h 6861482"/>
              <a:gd name="connsiteX1" fmla="*/ 58894 w 8047921"/>
              <a:gd name="connsiteY1" fmla="*/ 4240495 h 6861482"/>
              <a:gd name="connsiteX2" fmla="*/ 59045 w 8047921"/>
              <a:gd name="connsiteY2" fmla="*/ 4241609 h 6861482"/>
              <a:gd name="connsiteX3" fmla="*/ 527473 w 8047921"/>
              <a:gd name="connsiteY3" fmla="*/ 0 h 6861482"/>
              <a:gd name="connsiteX4" fmla="*/ 8047921 w 8047921"/>
              <a:gd name="connsiteY4" fmla="*/ 0 h 6861482"/>
              <a:gd name="connsiteX5" fmla="*/ 8047921 w 8047921"/>
              <a:gd name="connsiteY5" fmla="*/ 6861482 h 6861482"/>
              <a:gd name="connsiteX6" fmla="*/ 1319860 w 8047921"/>
              <a:gd name="connsiteY6" fmla="*/ 6861482 h 6861482"/>
              <a:gd name="connsiteX7" fmla="*/ 1297994 w 8047921"/>
              <a:gd name="connsiteY7" fmla="*/ 6831011 h 6861482"/>
              <a:gd name="connsiteX8" fmla="*/ 1024504 w 8047921"/>
              <a:gd name="connsiteY8" fmla="*/ 6405892 h 6861482"/>
              <a:gd name="connsiteX9" fmla="*/ 843366 w 8047921"/>
              <a:gd name="connsiteY9" fmla="*/ 6082357 h 6861482"/>
              <a:gd name="connsiteX10" fmla="*/ 690198 w 8047921"/>
              <a:gd name="connsiteY10" fmla="*/ 5793573 h 6861482"/>
              <a:gd name="connsiteX11" fmla="*/ 777021 w 8047921"/>
              <a:gd name="connsiteY11" fmla="*/ 5729320 h 6861482"/>
              <a:gd name="connsiteX12" fmla="*/ 670606 w 8047921"/>
              <a:gd name="connsiteY12" fmla="*/ 5463560 h 6861482"/>
              <a:gd name="connsiteX13" fmla="*/ 332307 w 8047921"/>
              <a:gd name="connsiteY13" fmla="*/ 4640688 h 6861482"/>
              <a:gd name="connsiteX14" fmla="*/ 178764 w 8047921"/>
              <a:gd name="connsiteY14" fmla="*/ 4440302 h 6861482"/>
              <a:gd name="connsiteX15" fmla="*/ 102405 w 8047921"/>
              <a:gd name="connsiteY15" fmla="*/ 4371063 h 6861482"/>
              <a:gd name="connsiteX16" fmla="*/ 82464 w 8047921"/>
              <a:gd name="connsiteY16" fmla="*/ 4327380 h 6861482"/>
              <a:gd name="connsiteX17" fmla="*/ 72595 w 8047921"/>
              <a:gd name="connsiteY17" fmla="*/ 4327380 h 6861482"/>
              <a:gd name="connsiteX18" fmla="*/ 71105 w 8047921"/>
              <a:gd name="connsiteY18" fmla="*/ 4319440 h 6861482"/>
              <a:gd name="connsiteX19" fmla="*/ 63234 w 8047921"/>
              <a:gd name="connsiteY19" fmla="*/ 4265601 h 6861482"/>
              <a:gd name="connsiteX20" fmla="*/ 58391 w 8047921"/>
              <a:gd name="connsiteY20" fmla="*/ 4236887 h 6861482"/>
              <a:gd name="connsiteX21" fmla="*/ 58769 w 8047921"/>
              <a:gd name="connsiteY21" fmla="*/ 4239616 h 6861482"/>
              <a:gd name="connsiteX22" fmla="*/ 57161 w 8047921"/>
              <a:gd name="connsiteY22" fmla="*/ 4228245 h 6861482"/>
              <a:gd name="connsiteX23" fmla="*/ 55444 w 8047921"/>
              <a:gd name="connsiteY23" fmla="*/ 4216187 h 6861482"/>
              <a:gd name="connsiteX24" fmla="*/ 57173 w 8047921"/>
              <a:gd name="connsiteY24" fmla="*/ 4216187 h 6861482"/>
              <a:gd name="connsiteX25" fmla="*/ 46978 w 8047921"/>
              <a:gd name="connsiteY25" fmla="*/ 4153970 h 6861482"/>
              <a:gd name="connsiteX26" fmla="*/ 23198 w 8047921"/>
              <a:gd name="connsiteY26" fmla="*/ 4042035 h 6861482"/>
              <a:gd name="connsiteX27" fmla="*/ 12577 w 8047921"/>
              <a:gd name="connsiteY27" fmla="*/ 4017890 h 6861482"/>
              <a:gd name="connsiteX28" fmla="*/ 144506 w 8047921"/>
              <a:gd name="connsiteY28" fmla="*/ 3860429 h 6861482"/>
              <a:gd name="connsiteX29" fmla="*/ 22695 w 8047921"/>
              <a:gd name="connsiteY29" fmla="*/ 3800021 h 6861482"/>
              <a:gd name="connsiteX30" fmla="*/ 24220 w 8047921"/>
              <a:gd name="connsiteY30" fmla="*/ 3771718 h 6861482"/>
              <a:gd name="connsiteX31" fmla="*/ 27584 w 8047921"/>
              <a:gd name="connsiteY31" fmla="*/ 3757935 h 6861482"/>
              <a:gd name="connsiteX32" fmla="*/ 33375 w 8047921"/>
              <a:gd name="connsiteY32" fmla="*/ 3747325 h 6861482"/>
              <a:gd name="connsiteX33" fmla="*/ 77078 w 8047921"/>
              <a:gd name="connsiteY33" fmla="*/ 3705028 h 6861482"/>
              <a:gd name="connsiteX34" fmla="*/ 31331 w 8047921"/>
              <a:gd name="connsiteY34" fmla="*/ 3445525 h 6861482"/>
              <a:gd name="connsiteX35" fmla="*/ 3341 w 8047921"/>
              <a:gd name="connsiteY35" fmla="*/ 3405686 h 6861482"/>
              <a:gd name="connsiteX36" fmla="*/ 0 w 8047921"/>
              <a:gd name="connsiteY36" fmla="*/ 3393684 h 6861482"/>
              <a:gd name="connsiteX37" fmla="*/ 5588 w 8047921"/>
              <a:gd name="connsiteY37" fmla="*/ 3363918 h 6861482"/>
              <a:gd name="connsiteX38" fmla="*/ 28563 w 8047921"/>
              <a:gd name="connsiteY38" fmla="*/ 3279721 h 6861482"/>
              <a:gd name="connsiteX39" fmla="*/ 31618 w 8047921"/>
              <a:gd name="connsiteY39" fmla="*/ 3274732 h 6861482"/>
              <a:gd name="connsiteX40" fmla="*/ 54143 w 8047921"/>
              <a:gd name="connsiteY40" fmla="*/ 3204655 h 6861482"/>
              <a:gd name="connsiteX41" fmla="*/ 54066 w 8047921"/>
              <a:gd name="connsiteY41" fmla="*/ 3198166 h 6861482"/>
              <a:gd name="connsiteX42" fmla="*/ 59893 w 8047921"/>
              <a:gd name="connsiteY42" fmla="*/ 3181568 h 6861482"/>
              <a:gd name="connsiteX43" fmla="*/ 182871 w 8047921"/>
              <a:gd name="connsiteY43" fmla="*/ 3024678 h 6861482"/>
              <a:gd name="connsiteX44" fmla="*/ 305944 w 8047921"/>
              <a:gd name="connsiteY44" fmla="*/ 2810127 h 6861482"/>
              <a:gd name="connsiteX45" fmla="*/ 326259 w 8047921"/>
              <a:gd name="connsiteY45" fmla="*/ 2596949 h 6861482"/>
              <a:gd name="connsiteX46" fmla="*/ 556280 w 8047921"/>
              <a:gd name="connsiteY46" fmla="*/ 2524080 h 6861482"/>
              <a:gd name="connsiteX47" fmla="*/ 358274 w 8047921"/>
              <a:gd name="connsiteY47" fmla="*/ 2014028 h 6861482"/>
              <a:gd name="connsiteX48" fmla="*/ 340119 w 8047921"/>
              <a:gd name="connsiteY48" fmla="*/ 1914129 h 6861482"/>
              <a:gd name="connsiteX49" fmla="*/ 478258 w 8047921"/>
              <a:gd name="connsiteY49" fmla="*/ 1606217 h 6861482"/>
              <a:gd name="connsiteX50" fmla="*/ 500664 w 8047921"/>
              <a:gd name="connsiteY50" fmla="*/ 1556554 h 6861482"/>
              <a:gd name="connsiteX51" fmla="*/ 551219 w 8047921"/>
              <a:gd name="connsiteY51" fmla="*/ 1459414 h 6861482"/>
              <a:gd name="connsiteX52" fmla="*/ 687152 w 8047921"/>
              <a:gd name="connsiteY52" fmla="*/ 1466109 h 6861482"/>
              <a:gd name="connsiteX53" fmla="*/ 619370 w 8047921"/>
              <a:gd name="connsiteY53" fmla="*/ 1372761 h 6861482"/>
              <a:gd name="connsiteX54" fmla="*/ 491520 w 8047921"/>
              <a:gd name="connsiteY54" fmla="*/ 1080052 h 6861482"/>
              <a:gd name="connsiteX55" fmla="*/ 589761 w 8047921"/>
              <a:gd name="connsiteY55" fmla="*/ 854014 h 6861482"/>
              <a:gd name="connsiteX56" fmla="*/ 617929 w 8047921"/>
              <a:gd name="connsiteY56" fmla="*/ 821285 h 6861482"/>
              <a:gd name="connsiteX57" fmla="*/ 583503 w 8047921"/>
              <a:gd name="connsiteY57" fmla="*/ 760897 h 6861482"/>
              <a:gd name="connsiteX58" fmla="*/ 515241 w 8047921"/>
              <a:gd name="connsiteY58" fmla="*/ 560313 h 6861482"/>
              <a:gd name="connsiteX59" fmla="*/ 480798 w 8047921"/>
              <a:gd name="connsiteY59" fmla="*/ 423850 h 6861482"/>
              <a:gd name="connsiteX60" fmla="*/ 436755 w 8047921"/>
              <a:gd name="connsiteY60" fmla="*/ 361124 h 6861482"/>
              <a:gd name="connsiteX61" fmla="*/ 428051 w 8047921"/>
              <a:gd name="connsiteY61" fmla="*/ 314763 h 6861482"/>
              <a:gd name="connsiteX62" fmla="*/ 457954 w 8047921"/>
              <a:gd name="connsiteY62" fmla="*/ 104693 h 6861482"/>
              <a:gd name="connsiteX63" fmla="*/ 472694 w 8047921"/>
              <a:gd name="connsiteY63" fmla="*/ 52392 h 6861482"/>
              <a:gd name="connsiteX64" fmla="*/ 512572 w 8047921"/>
              <a:gd name="connsiteY64" fmla="*/ 23688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7921" h="6861482">
                <a:moveTo>
                  <a:pt x="58769" y="4239616"/>
                </a:moveTo>
                <a:lnTo>
                  <a:pt x="58894" y="4240495"/>
                </a:lnTo>
                <a:cubicBezTo>
                  <a:pt x="59164" y="4242428"/>
                  <a:pt x="59171" y="4242505"/>
                  <a:pt x="59045" y="4241609"/>
                </a:cubicBezTo>
                <a:close/>
                <a:moveTo>
                  <a:pt x="527473" y="0"/>
                </a:moveTo>
                <a:lnTo>
                  <a:pt x="8047921" y="0"/>
                </a:lnTo>
                <a:lnTo>
                  <a:pt x="8047921" y="6861482"/>
                </a:lnTo>
                <a:lnTo>
                  <a:pt x="1319860" y="6861482"/>
                </a:lnTo>
                <a:lnTo>
                  <a:pt x="1297994" y="6831011"/>
                </a:lnTo>
                <a:cubicBezTo>
                  <a:pt x="1121436" y="6580901"/>
                  <a:pt x="1026069" y="6413841"/>
                  <a:pt x="1024504" y="6405892"/>
                </a:cubicBezTo>
                <a:cubicBezTo>
                  <a:pt x="995790" y="6256850"/>
                  <a:pt x="915502" y="6175982"/>
                  <a:pt x="843366" y="6082357"/>
                </a:cubicBezTo>
                <a:cubicBezTo>
                  <a:pt x="780556" y="6000311"/>
                  <a:pt x="713540" y="5913360"/>
                  <a:pt x="690198" y="5793573"/>
                </a:cubicBezTo>
                <a:cubicBezTo>
                  <a:pt x="659374" y="5634705"/>
                  <a:pt x="756440" y="5782527"/>
                  <a:pt x="777021" y="5729320"/>
                </a:cubicBezTo>
                <a:cubicBezTo>
                  <a:pt x="741019" y="5642157"/>
                  <a:pt x="683667" y="5556007"/>
                  <a:pt x="670606" y="5463560"/>
                </a:cubicBezTo>
                <a:cubicBezTo>
                  <a:pt x="624014" y="5129308"/>
                  <a:pt x="509280" y="4866180"/>
                  <a:pt x="332307" y="4640688"/>
                </a:cubicBezTo>
                <a:cubicBezTo>
                  <a:pt x="281557" y="4575550"/>
                  <a:pt x="249914" y="4473150"/>
                  <a:pt x="178764" y="4440302"/>
                </a:cubicBezTo>
                <a:cubicBezTo>
                  <a:pt x="144180" y="4424583"/>
                  <a:pt x="119969" y="4400506"/>
                  <a:pt x="102405" y="4371063"/>
                </a:cubicBezTo>
                <a:lnTo>
                  <a:pt x="82464" y="4327380"/>
                </a:lnTo>
                <a:lnTo>
                  <a:pt x="72595" y="4327380"/>
                </a:lnTo>
                <a:lnTo>
                  <a:pt x="71105" y="4319440"/>
                </a:lnTo>
                <a:cubicBezTo>
                  <a:pt x="68098" y="4300784"/>
                  <a:pt x="63569" y="4267782"/>
                  <a:pt x="63234" y="4265601"/>
                </a:cubicBezTo>
                <a:cubicBezTo>
                  <a:pt x="56185" y="4219786"/>
                  <a:pt x="57328" y="4229054"/>
                  <a:pt x="58391" y="4236887"/>
                </a:cubicBezTo>
                <a:lnTo>
                  <a:pt x="58769" y="4239616"/>
                </a:lnTo>
                <a:lnTo>
                  <a:pt x="57161" y="4228245"/>
                </a:lnTo>
                <a:lnTo>
                  <a:pt x="55444" y="4216187"/>
                </a:lnTo>
                <a:lnTo>
                  <a:pt x="57173" y="4216187"/>
                </a:lnTo>
                <a:lnTo>
                  <a:pt x="46978" y="4153970"/>
                </a:lnTo>
                <a:cubicBezTo>
                  <a:pt x="41098" y="4115040"/>
                  <a:pt x="34414" y="4076730"/>
                  <a:pt x="23198" y="4042035"/>
                </a:cubicBezTo>
                <a:lnTo>
                  <a:pt x="12577" y="4017890"/>
                </a:lnTo>
                <a:lnTo>
                  <a:pt x="144506" y="3860429"/>
                </a:lnTo>
                <a:cubicBezTo>
                  <a:pt x="103351" y="3777846"/>
                  <a:pt x="58276" y="3834526"/>
                  <a:pt x="22695" y="3800021"/>
                </a:cubicBezTo>
                <a:cubicBezTo>
                  <a:pt x="23786" y="3791627"/>
                  <a:pt x="23716" y="3781009"/>
                  <a:pt x="24220" y="3771718"/>
                </a:cubicBezTo>
                <a:lnTo>
                  <a:pt x="27584" y="3757935"/>
                </a:lnTo>
                <a:lnTo>
                  <a:pt x="33375" y="3747325"/>
                </a:lnTo>
                <a:lnTo>
                  <a:pt x="77078" y="3705028"/>
                </a:lnTo>
                <a:cubicBezTo>
                  <a:pt x="173055" y="3608961"/>
                  <a:pt x="158512" y="3588143"/>
                  <a:pt x="31331" y="3445525"/>
                </a:cubicBezTo>
                <a:cubicBezTo>
                  <a:pt x="18649" y="3431228"/>
                  <a:pt x="9488" y="3418102"/>
                  <a:pt x="3341" y="3405686"/>
                </a:cubicBezTo>
                <a:lnTo>
                  <a:pt x="0" y="3393684"/>
                </a:lnTo>
                <a:lnTo>
                  <a:pt x="5588" y="3363918"/>
                </a:lnTo>
                <a:lnTo>
                  <a:pt x="28563" y="3279721"/>
                </a:lnTo>
                <a:lnTo>
                  <a:pt x="31618" y="3274732"/>
                </a:lnTo>
                <a:cubicBezTo>
                  <a:pt x="41998" y="3256804"/>
                  <a:pt x="51127" y="3236251"/>
                  <a:pt x="54143" y="3204655"/>
                </a:cubicBezTo>
                <a:lnTo>
                  <a:pt x="54066" y="3198166"/>
                </a:lnTo>
                <a:lnTo>
                  <a:pt x="59893" y="3181568"/>
                </a:lnTo>
                <a:cubicBezTo>
                  <a:pt x="95562" y="3088781"/>
                  <a:pt x="138958" y="3020054"/>
                  <a:pt x="182871" y="3024678"/>
                </a:cubicBezTo>
                <a:cubicBezTo>
                  <a:pt x="138662" y="2798901"/>
                  <a:pt x="138662" y="2798901"/>
                  <a:pt x="305944" y="2810127"/>
                </a:cubicBezTo>
                <a:cubicBezTo>
                  <a:pt x="246290" y="2658988"/>
                  <a:pt x="247386" y="2624324"/>
                  <a:pt x="326259" y="2596949"/>
                </a:cubicBezTo>
                <a:cubicBezTo>
                  <a:pt x="402195" y="2570407"/>
                  <a:pt x="485357" y="2575904"/>
                  <a:pt x="556280" y="2524080"/>
                </a:cubicBezTo>
                <a:cubicBezTo>
                  <a:pt x="498302" y="2335317"/>
                  <a:pt x="486850" y="2130710"/>
                  <a:pt x="358274" y="2014028"/>
                </a:cubicBezTo>
                <a:cubicBezTo>
                  <a:pt x="338015" y="1995898"/>
                  <a:pt x="325730" y="1940125"/>
                  <a:pt x="340119" y="1914129"/>
                </a:cubicBezTo>
                <a:cubicBezTo>
                  <a:pt x="391157" y="1817105"/>
                  <a:pt x="329468" y="1592503"/>
                  <a:pt x="478258" y="1606217"/>
                </a:cubicBezTo>
                <a:cubicBezTo>
                  <a:pt x="496627" y="1607581"/>
                  <a:pt x="514137" y="1590108"/>
                  <a:pt x="500664" y="1556554"/>
                </a:cubicBezTo>
                <a:cubicBezTo>
                  <a:pt x="454384" y="1442049"/>
                  <a:pt x="514266" y="1463610"/>
                  <a:pt x="551219" y="1459414"/>
                </a:cubicBezTo>
                <a:cubicBezTo>
                  <a:pt x="595940" y="1454776"/>
                  <a:pt x="644530" y="1511622"/>
                  <a:pt x="687152" y="1466109"/>
                </a:cubicBezTo>
                <a:cubicBezTo>
                  <a:pt x="679388" y="1405223"/>
                  <a:pt x="643786" y="1397333"/>
                  <a:pt x="619370" y="1372761"/>
                </a:cubicBezTo>
                <a:cubicBezTo>
                  <a:pt x="548020" y="1300280"/>
                  <a:pt x="490448" y="1221065"/>
                  <a:pt x="491520" y="1080052"/>
                </a:cubicBezTo>
                <a:cubicBezTo>
                  <a:pt x="492222" y="966113"/>
                  <a:pt x="487698" y="864105"/>
                  <a:pt x="589761" y="854014"/>
                </a:cubicBezTo>
                <a:cubicBezTo>
                  <a:pt x="605798" y="852486"/>
                  <a:pt x="614435" y="839840"/>
                  <a:pt x="617929" y="821285"/>
                </a:cubicBezTo>
                <a:cubicBezTo>
                  <a:pt x="606975" y="799992"/>
                  <a:pt x="596528" y="778040"/>
                  <a:pt x="583503" y="760897"/>
                </a:cubicBezTo>
                <a:cubicBezTo>
                  <a:pt x="539748" y="704450"/>
                  <a:pt x="526482" y="633687"/>
                  <a:pt x="515241" y="560313"/>
                </a:cubicBezTo>
                <a:cubicBezTo>
                  <a:pt x="508001" y="513531"/>
                  <a:pt x="499292" y="467166"/>
                  <a:pt x="480798" y="423850"/>
                </a:cubicBezTo>
                <a:cubicBezTo>
                  <a:pt x="469533" y="397046"/>
                  <a:pt x="455191" y="375704"/>
                  <a:pt x="436755" y="361124"/>
                </a:cubicBezTo>
                <a:cubicBezTo>
                  <a:pt x="420701" y="347903"/>
                  <a:pt x="416284" y="334407"/>
                  <a:pt x="428051" y="314763"/>
                </a:cubicBezTo>
                <a:cubicBezTo>
                  <a:pt x="461326" y="258432"/>
                  <a:pt x="476043" y="191375"/>
                  <a:pt x="457954" y="104693"/>
                </a:cubicBezTo>
                <a:cubicBezTo>
                  <a:pt x="452484" y="78523"/>
                  <a:pt x="457495" y="58007"/>
                  <a:pt x="472694" y="52392"/>
                </a:cubicBezTo>
                <a:cubicBezTo>
                  <a:pt x="488509" y="46345"/>
                  <a:pt x="501512" y="36363"/>
                  <a:pt x="512572" y="2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9BD415-2D81-DDDC-5433-2622BCD3D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76875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74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C393DE-1394-4E5E-8479-8B46B8EE7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334BC-A5C9-4E98-B2FE-3FB7AD4D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3DB93-9938-EF8E-F4D0-C6DFE598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C6969E"/>
                </a:solidFill>
              </a:rPr>
              <a:t>Recordatorio: Pasos en el proceso de arrepentimiento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7BB91D9-FCCF-4464-A06C-903EF4F3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4081" y="-3482"/>
            <a:ext cx="8047921" cy="6861482"/>
          </a:xfrm>
          <a:custGeom>
            <a:avLst/>
            <a:gdLst>
              <a:gd name="connsiteX0" fmla="*/ 58769 w 8047921"/>
              <a:gd name="connsiteY0" fmla="*/ 4239616 h 6861482"/>
              <a:gd name="connsiteX1" fmla="*/ 58894 w 8047921"/>
              <a:gd name="connsiteY1" fmla="*/ 4240495 h 6861482"/>
              <a:gd name="connsiteX2" fmla="*/ 59045 w 8047921"/>
              <a:gd name="connsiteY2" fmla="*/ 4241609 h 6861482"/>
              <a:gd name="connsiteX3" fmla="*/ 527473 w 8047921"/>
              <a:gd name="connsiteY3" fmla="*/ 0 h 6861482"/>
              <a:gd name="connsiteX4" fmla="*/ 8047921 w 8047921"/>
              <a:gd name="connsiteY4" fmla="*/ 0 h 6861482"/>
              <a:gd name="connsiteX5" fmla="*/ 8047921 w 8047921"/>
              <a:gd name="connsiteY5" fmla="*/ 6861482 h 6861482"/>
              <a:gd name="connsiteX6" fmla="*/ 1319860 w 8047921"/>
              <a:gd name="connsiteY6" fmla="*/ 6861482 h 6861482"/>
              <a:gd name="connsiteX7" fmla="*/ 1297994 w 8047921"/>
              <a:gd name="connsiteY7" fmla="*/ 6831011 h 6861482"/>
              <a:gd name="connsiteX8" fmla="*/ 1024504 w 8047921"/>
              <a:gd name="connsiteY8" fmla="*/ 6405892 h 6861482"/>
              <a:gd name="connsiteX9" fmla="*/ 843366 w 8047921"/>
              <a:gd name="connsiteY9" fmla="*/ 6082357 h 6861482"/>
              <a:gd name="connsiteX10" fmla="*/ 690198 w 8047921"/>
              <a:gd name="connsiteY10" fmla="*/ 5793573 h 6861482"/>
              <a:gd name="connsiteX11" fmla="*/ 777021 w 8047921"/>
              <a:gd name="connsiteY11" fmla="*/ 5729320 h 6861482"/>
              <a:gd name="connsiteX12" fmla="*/ 670606 w 8047921"/>
              <a:gd name="connsiteY12" fmla="*/ 5463560 h 6861482"/>
              <a:gd name="connsiteX13" fmla="*/ 332307 w 8047921"/>
              <a:gd name="connsiteY13" fmla="*/ 4640688 h 6861482"/>
              <a:gd name="connsiteX14" fmla="*/ 178764 w 8047921"/>
              <a:gd name="connsiteY14" fmla="*/ 4440302 h 6861482"/>
              <a:gd name="connsiteX15" fmla="*/ 102405 w 8047921"/>
              <a:gd name="connsiteY15" fmla="*/ 4371063 h 6861482"/>
              <a:gd name="connsiteX16" fmla="*/ 82464 w 8047921"/>
              <a:gd name="connsiteY16" fmla="*/ 4327380 h 6861482"/>
              <a:gd name="connsiteX17" fmla="*/ 72595 w 8047921"/>
              <a:gd name="connsiteY17" fmla="*/ 4327380 h 6861482"/>
              <a:gd name="connsiteX18" fmla="*/ 71105 w 8047921"/>
              <a:gd name="connsiteY18" fmla="*/ 4319440 h 6861482"/>
              <a:gd name="connsiteX19" fmla="*/ 63234 w 8047921"/>
              <a:gd name="connsiteY19" fmla="*/ 4265601 h 6861482"/>
              <a:gd name="connsiteX20" fmla="*/ 58391 w 8047921"/>
              <a:gd name="connsiteY20" fmla="*/ 4236887 h 6861482"/>
              <a:gd name="connsiteX21" fmla="*/ 58769 w 8047921"/>
              <a:gd name="connsiteY21" fmla="*/ 4239616 h 6861482"/>
              <a:gd name="connsiteX22" fmla="*/ 57161 w 8047921"/>
              <a:gd name="connsiteY22" fmla="*/ 4228245 h 6861482"/>
              <a:gd name="connsiteX23" fmla="*/ 55444 w 8047921"/>
              <a:gd name="connsiteY23" fmla="*/ 4216187 h 6861482"/>
              <a:gd name="connsiteX24" fmla="*/ 57173 w 8047921"/>
              <a:gd name="connsiteY24" fmla="*/ 4216187 h 6861482"/>
              <a:gd name="connsiteX25" fmla="*/ 46978 w 8047921"/>
              <a:gd name="connsiteY25" fmla="*/ 4153970 h 6861482"/>
              <a:gd name="connsiteX26" fmla="*/ 23198 w 8047921"/>
              <a:gd name="connsiteY26" fmla="*/ 4042035 h 6861482"/>
              <a:gd name="connsiteX27" fmla="*/ 12577 w 8047921"/>
              <a:gd name="connsiteY27" fmla="*/ 4017890 h 6861482"/>
              <a:gd name="connsiteX28" fmla="*/ 144506 w 8047921"/>
              <a:gd name="connsiteY28" fmla="*/ 3860429 h 6861482"/>
              <a:gd name="connsiteX29" fmla="*/ 22695 w 8047921"/>
              <a:gd name="connsiteY29" fmla="*/ 3800021 h 6861482"/>
              <a:gd name="connsiteX30" fmla="*/ 24220 w 8047921"/>
              <a:gd name="connsiteY30" fmla="*/ 3771718 h 6861482"/>
              <a:gd name="connsiteX31" fmla="*/ 27584 w 8047921"/>
              <a:gd name="connsiteY31" fmla="*/ 3757935 h 6861482"/>
              <a:gd name="connsiteX32" fmla="*/ 33375 w 8047921"/>
              <a:gd name="connsiteY32" fmla="*/ 3747325 h 6861482"/>
              <a:gd name="connsiteX33" fmla="*/ 77078 w 8047921"/>
              <a:gd name="connsiteY33" fmla="*/ 3705028 h 6861482"/>
              <a:gd name="connsiteX34" fmla="*/ 31331 w 8047921"/>
              <a:gd name="connsiteY34" fmla="*/ 3445525 h 6861482"/>
              <a:gd name="connsiteX35" fmla="*/ 3341 w 8047921"/>
              <a:gd name="connsiteY35" fmla="*/ 3405686 h 6861482"/>
              <a:gd name="connsiteX36" fmla="*/ 0 w 8047921"/>
              <a:gd name="connsiteY36" fmla="*/ 3393684 h 6861482"/>
              <a:gd name="connsiteX37" fmla="*/ 5588 w 8047921"/>
              <a:gd name="connsiteY37" fmla="*/ 3363918 h 6861482"/>
              <a:gd name="connsiteX38" fmla="*/ 28563 w 8047921"/>
              <a:gd name="connsiteY38" fmla="*/ 3279721 h 6861482"/>
              <a:gd name="connsiteX39" fmla="*/ 31618 w 8047921"/>
              <a:gd name="connsiteY39" fmla="*/ 3274732 h 6861482"/>
              <a:gd name="connsiteX40" fmla="*/ 54143 w 8047921"/>
              <a:gd name="connsiteY40" fmla="*/ 3204655 h 6861482"/>
              <a:gd name="connsiteX41" fmla="*/ 54066 w 8047921"/>
              <a:gd name="connsiteY41" fmla="*/ 3198166 h 6861482"/>
              <a:gd name="connsiteX42" fmla="*/ 59893 w 8047921"/>
              <a:gd name="connsiteY42" fmla="*/ 3181568 h 6861482"/>
              <a:gd name="connsiteX43" fmla="*/ 182871 w 8047921"/>
              <a:gd name="connsiteY43" fmla="*/ 3024678 h 6861482"/>
              <a:gd name="connsiteX44" fmla="*/ 305944 w 8047921"/>
              <a:gd name="connsiteY44" fmla="*/ 2810127 h 6861482"/>
              <a:gd name="connsiteX45" fmla="*/ 326259 w 8047921"/>
              <a:gd name="connsiteY45" fmla="*/ 2596949 h 6861482"/>
              <a:gd name="connsiteX46" fmla="*/ 556280 w 8047921"/>
              <a:gd name="connsiteY46" fmla="*/ 2524080 h 6861482"/>
              <a:gd name="connsiteX47" fmla="*/ 358274 w 8047921"/>
              <a:gd name="connsiteY47" fmla="*/ 2014028 h 6861482"/>
              <a:gd name="connsiteX48" fmla="*/ 340119 w 8047921"/>
              <a:gd name="connsiteY48" fmla="*/ 1914129 h 6861482"/>
              <a:gd name="connsiteX49" fmla="*/ 478258 w 8047921"/>
              <a:gd name="connsiteY49" fmla="*/ 1606217 h 6861482"/>
              <a:gd name="connsiteX50" fmla="*/ 500664 w 8047921"/>
              <a:gd name="connsiteY50" fmla="*/ 1556554 h 6861482"/>
              <a:gd name="connsiteX51" fmla="*/ 551219 w 8047921"/>
              <a:gd name="connsiteY51" fmla="*/ 1459414 h 6861482"/>
              <a:gd name="connsiteX52" fmla="*/ 687152 w 8047921"/>
              <a:gd name="connsiteY52" fmla="*/ 1466109 h 6861482"/>
              <a:gd name="connsiteX53" fmla="*/ 619370 w 8047921"/>
              <a:gd name="connsiteY53" fmla="*/ 1372761 h 6861482"/>
              <a:gd name="connsiteX54" fmla="*/ 491520 w 8047921"/>
              <a:gd name="connsiteY54" fmla="*/ 1080052 h 6861482"/>
              <a:gd name="connsiteX55" fmla="*/ 589761 w 8047921"/>
              <a:gd name="connsiteY55" fmla="*/ 854014 h 6861482"/>
              <a:gd name="connsiteX56" fmla="*/ 617929 w 8047921"/>
              <a:gd name="connsiteY56" fmla="*/ 821285 h 6861482"/>
              <a:gd name="connsiteX57" fmla="*/ 583503 w 8047921"/>
              <a:gd name="connsiteY57" fmla="*/ 760897 h 6861482"/>
              <a:gd name="connsiteX58" fmla="*/ 515241 w 8047921"/>
              <a:gd name="connsiteY58" fmla="*/ 560313 h 6861482"/>
              <a:gd name="connsiteX59" fmla="*/ 480798 w 8047921"/>
              <a:gd name="connsiteY59" fmla="*/ 423850 h 6861482"/>
              <a:gd name="connsiteX60" fmla="*/ 436755 w 8047921"/>
              <a:gd name="connsiteY60" fmla="*/ 361124 h 6861482"/>
              <a:gd name="connsiteX61" fmla="*/ 428051 w 8047921"/>
              <a:gd name="connsiteY61" fmla="*/ 314763 h 6861482"/>
              <a:gd name="connsiteX62" fmla="*/ 457954 w 8047921"/>
              <a:gd name="connsiteY62" fmla="*/ 104693 h 6861482"/>
              <a:gd name="connsiteX63" fmla="*/ 472694 w 8047921"/>
              <a:gd name="connsiteY63" fmla="*/ 52392 h 6861482"/>
              <a:gd name="connsiteX64" fmla="*/ 512572 w 8047921"/>
              <a:gd name="connsiteY64" fmla="*/ 23688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7921" h="6861482">
                <a:moveTo>
                  <a:pt x="58769" y="4239616"/>
                </a:moveTo>
                <a:lnTo>
                  <a:pt x="58894" y="4240495"/>
                </a:lnTo>
                <a:cubicBezTo>
                  <a:pt x="59164" y="4242428"/>
                  <a:pt x="59171" y="4242505"/>
                  <a:pt x="59045" y="4241609"/>
                </a:cubicBezTo>
                <a:close/>
                <a:moveTo>
                  <a:pt x="527473" y="0"/>
                </a:moveTo>
                <a:lnTo>
                  <a:pt x="8047921" y="0"/>
                </a:lnTo>
                <a:lnTo>
                  <a:pt x="8047921" y="6861482"/>
                </a:lnTo>
                <a:lnTo>
                  <a:pt x="1319860" y="6861482"/>
                </a:lnTo>
                <a:lnTo>
                  <a:pt x="1297994" y="6831011"/>
                </a:lnTo>
                <a:cubicBezTo>
                  <a:pt x="1121436" y="6580901"/>
                  <a:pt x="1026069" y="6413841"/>
                  <a:pt x="1024504" y="6405892"/>
                </a:cubicBezTo>
                <a:cubicBezTo>
                  <a:pt x="995790" y="6256850"/>
                  <a:pt x="915502" y="6175982"/>
                  <a:pt x="843366" y="6082357"/>
                </a:cubicBezTo>
                <a:cubicBezTo>
                  <a:pt x="780556" y="6000311"/>
                  <a:pt x="713540" y="5913360"/>
                  <a:pt x="690198" y="5793573"/>
                </a:cubicBezTo>
                <a:cubicBezTo>
                  <a:pt x="659374" y="5634705"/>
                  <a:pt x="756440" y="5782527"/>
                  <a:pt x="777021" y="5729320"/>
                </a:cubicBezTo>
                <a:cubicBezTo>
                  <a:pt x="741019" y="5642157"/>
                  <a:pt x="683667" y="5556007"/>
                  <a:pt x="670606" y="5463560"/>
                </a:cubicBezTo>
                <a:cubicBezTo>
                  <a:pt x="624014" y="5129308"/>
                  <a:pt x="509280" y="4866180"/>
                  <a:pt x="332307" y="4640688"/>
                </a:cubicBezTo>
                <a:cubicBezTo>
                  <a:pt x="281557" y="4575550"/>
                  <a:pt x="249914" y="4473150"/>
                  <a:pt x="178764" y="4440302"/>
                </a:cubicBezTo>
                <a:cubicBezTo>
                  <a:pt x="144180" y="4424583"/>
                  <a:pt x="119969" y="4400506"/>
                  <a:pt x="102405" y="4371063"/>
                </a:cubicBezTo>
                <a:lnTo>
                  <a:pt x="82464" y="4327380"/>
                </a:lnTo>
                <a:lnTo>
                  <a:pt x="72595" y="4327380"/>
                </a:lnTo>
                <a:lnTo>
                  <a:pt x="71105" y="4319440"/>
                </a:lnTo>
                <a:cubicBezTo>
                  <a:pt x="68098" y="4300784"/>
                  <a:pt x="63569" y="4267782"/>
                  <a:pt x="63234" y="4265601"/>
                </a:cubicBezTo>
                <a:cubicBezTo>
                  <a:pt x="56185" y="4219786"/>
                  <a:pt x="57328" y="4229054"/>
                  <a:pt x="58391" y="4236887"/>
                </a:cubicBezTo>
                <a:lnTo>
                  <a:pt x="58769" y="4239616"/>
                </a:lnTo>
                <a:lnTo>
                  <a:pt x="57161" y="4228245"/>
                </a:lnTo>
                <a:lnTo>
                  <a:pt x="55444" y="4216187"/>
                </a:lnTo>
                <a:lnTo>
                  <a:pt x="57173" y="4216187"/>
                </a:lnTo>
                <a:lnTo>
                  <a:pt x="46978" y="4153970"/>
                </a:lnTo>
                <a:cubicBezTo>
                  <a:pt x="41098" y="4115040"/>
                  <a:pt x="34414" y="4076730"/>
                  <a:pt x="23198" y="4042035"/>
                </a:cubicBezTo>
                <a:lnTo>
                  <a:pt x="12577" y="4017890"/>
                </a:lnTo>
                <a:lnTo>
                  <a:pt x="144506" y="3860429"/>
                </a:lnTo>
                <a:cubicBezTo>
                  <a:pt x="103351" y="3777846"/>
                  <a:pt x="58276" y="3834526"/>
                  <a:pt x="22695" y="3800021"/>
                </a:cubicBezTo>
                <a:cubicBezTo>
                  <a:pt x="23786" y="3791627"/>
                  <a:pt x="23716" y="3781009"/>
                  <a:pt x="24220" y="3771718"/>
                </a:cubicBezTo>
                <a:lnTo>
                  <a:pt x="27584" y="3757935"/>
                </a:lnTo>
                <a:lnTo>
                  <a:pt x="33375" y="3747325"/>
                </a:lnTo>
                <a:lnTo>
                  <a:pt x="77078" y="3705028"/>
                </a:lnTo>
                <a:cubicBezTo>
                  <a:pt x="173055" y="3608961"/>
                  <a:pt x="158512" y="3588143"/>
                  <a:pt x="31331" y="3445525"/>
                </a:cubicBezTo>
                <a:cubicBezTo>
                  <a:pt x="18649" y="3431228"/>
                  <a:pt x="9488" y="3418102"/>
                  <a:pt x="3341" y="3405686"/>
                </a:cubicBezTo>
                <a:lnTo>
                  <a:pt x="0" y="3393684"/>
                </a:lnTo>
                <a:lnTo>
                  <a:pt x="5588" y="3363918"/>
                </a:lnTo>
                <a:lnTo>
                  <a:pt x="28563" y="3279721"/>
                </a:lnTo>
                <a:lnTo>
                  <a:pt x="31618" y="3274732"/>
                </a:lnTo>
                <a:cubicBezTo>
                  <a:pt x="41998" y="3256804"/>
                  <a:pt x="51127" y="3236251"/>
                  <a:pt x="54143" y="3204655"/>
                </a:cubicBezTo>
                <a:lnTo>
                  <a:pt x="54066" y="3198166"/>
                </a:lnTo>
                <a:lnTo>
                  <a:pt x="59893" y="3181568"/>
                </a:lnTo>
                <a:cubicBezTo>
                  <a:pt x="95562" y="3088781"/>
                  <a:pt x="138958" y="3020054"/>
                  <a:pt x="182871" y="3024678"/>
                </a:cubicBezTo>
                <a:cubicBezTo>
                  <a:pt x="138662" y="2798901"/>
                  <a:pt x="138662" y="2798901"/>
                  <a:pt x="305944" y="2810127"/>
                </a:cubicBezTo>
                <a:cubicBezTo>
                  <a:pt x="246290" y="2658988"/>
                  <a:pt x="247386" y="2624324"/>
                  <a:pt x="326259" y="2596949"/>
                </a:cubicBezTo>
                <a:cubicBezTo>
                  <a:pt x="402195" y="2570407"/>
                  <a:pt x="485357" y="2575904"/>
                  <a:pt x="556280" y="2524080"/>
                </a:cubicBezTo>
                <a:cubicBezTo>
                  <a:pt x="498302" y="2335317"/>
                  <a:pt x="486850" y="2130710"/>
                  <a:pt x="358274" y="2014028"/>
                </a:cubicBezTo>
                <a:cubicBezTo>
                  <a:pt x="338015" y="1995898"/>
                  <a:pt x="325730" y="1940125"/>
                  <a:pt x="340119" y="1914129"/>
                </a:cubicBezTo>
                <a:cubicBezTo>
                  <a:pt x="391157" y="1817105"/>
                  <a:pt x="329468" y="1592503"/>
                  <a:pt x="478258" y="1606217"/>
                </a:cubicBezTo>
                <a:cubicBezTo>
                  <a:pt x="496627" y="1607581"/>
                  <a:pt x="514137" y="1590108"/>
                  <a:pt x="500664" y="1556554"/>
                </a:cubicBezTo>
                <a:cubicBezTo>
                  <a:pt x="454384" y="1442049"/>
                  <a:pt x="514266" y="1463610"/>
                  <a:pt x="551219" y="1459414"/>
                </a:cubicBezTo>
                <a:cubicBezTo>
                  <a:pt x="595940" y="1454776"/>
                  <a:pt x="644530" y="1511622"/>
                  <a:pt x="687152" y="1466109"/>
                </a:cubicBezTo>
                <a:cubicBezTo>
                  <a:pt x="679388" y="1405223"/>
                  <a:pt x="643786" y="1397333"/>
                  <a:pt x="619370" y="1372761"/>
                </a:cubicBezTo>
                <a:cubicBezTo>
                  <a:pt x="548020" y="1300280"/>
                  <a:pt x="490448" y="1221065"/>
                  <a:pt x="491520" y="1080052"/>
                </a:cubicBezTo>
                <a:cubicBezTo>
                  <a:pt x="492222" y="966113"/>
                  <a:pt x="487698" y="864105"/>
                  <a:pt x="589761" y="854014"/>
                </a:cubicBezTo>
                <a:cubicBezTo>
                  <a:pt x="605798" y="852486"/>
                  <a:pt x="614435" y="839840"/>
                  <a:pt x="617929" y="821285"/>
                </a:cubicBezTo>
                <a:cubicBezTo>
                  <a:pt x="606975" y="799992"/>
                  <a:pt x="596528" y="778040"/>
                  <a:pt x="583503" y="760897"/>
                </a:cubicBezTo>
                <a:cubicBezTo>
                  <a:pt x="539748" y="704450"/>
                  <a:pt x="526482" y="633687"/>
                  <a:pt x="515241" y="560313"/>
                </a:cubicBezTo>
                <a:cubicBezTo>
                  <a:pt x="508001" y="513531"/>
                  <a:pt x="499292" y="467166"/>
                  <a:pt x="480798" y="423850"/>
                </a:cubicBezTo>
                <a:cubicBezTo>
                  <a:pt x="469533" y="397046"/>
                  <a:pt x="455191" y="375704"/>
                  <a:pt x="436755" y="361124"/>
                </a:cubicBezTo>
                <a:cubicBezTo>
                  <a:pt x="420701" y="347903"/>
                  <a:pt x="416284" y="334407"/>
                  <a:pt x="428051" y="314763"/>
                </a:cubicBezTo>
                <a:cubicBezTo>
                  <a:pt x="461326" y="258432"/>
                  <a:pt x="476043" y="191375"/>
                  <a:pt x="457954" y="104693"/>
                </a:cubicBezTo>
                <a:cubicBezTo>
                  <a:pt x="452484" y="78523"/>
                  <a:pt x="457495" y="58007"/>
                  <a:pt x="472694" y="52392"/>
                </a:cubicBezTo>
                <a:cubicBezTo>
                  <a:pt x="488509" y="46345"/>
                  <a:pt x="501512" y="36363"/>
                  <a:pt x="512572" y="2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277B75-68E2-6F5A-ADB3-A74E3DA10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546242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86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6969E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C67C-9EF2-E297-A69E-845E9A90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US" err="1"/>
              <a:t>Repaso</a:t>
            </a:r>
            <a:r>
              <a:rPr lang="en-US"/>
              <a:t> </a:t>
            </a:r>
            <a:r>
              <a:rPr lang="en-US" err="1"/>
              <a:t>criterios</a:t>
            </a:r>
            <a:r>
              <a:rPr lang="en-US"/>
              <a:t> de </a:t>
            </a:r>
            <a:r>
              <a:rPr lang="en-US" err="1"/>
              <a:t>conversión</a:t>
            </a:r>
            <a:endParaRPr lang="en-US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2DB85F5-2928-F534-ACA3-27888CB29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6F1B-8C05-0D4E-4266-ED5123B1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r>
              <a:rPr lang="es-ES" sz="4400" dirty="0"/>
              <a:t>¿Cuáles son los criterios o principios para explicar la conversión en Pablo?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83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C95A-3E00-97C4-36F4-79CE4F29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Recordatorio: Proceso de la conversión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AE6DB8-2A41-FF7D-7DC8-9CC67D4AA4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33253"/>
          <a:ext cx="10515600" cy="529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43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68D8-073C-B860-4EC3-68DACF8E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Recordatorio</a:t>
            </a:r>
            <a:r>
              <a:rPr lang="en-US" dirty="0"/>
              <a:t>: </a:t>
            </a:r>
            <a:r>
              <a:rPr lang="en-US" dirty="0" err="1"/>
              <a:t>Señales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conversión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D86F61-2CDC-6DDB-0AF1-4AB19E8C94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80737"/>
          <a:ext cx="10515600" cy="510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76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3C90-0092-A906-561B-770E7A7C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Actividad grupal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2267A2-3179-4AE7-6C55-9562BD284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248945"/>
              </p:ext>
            </p:extLst>
          </p:nvPr>
        </p:nvGraphicFramePr>
        <p:xfrm>
          <a:off x="838200" y="1498436"/>
          <a:ext cx="10515600" cy="514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6FD6147-EFE3-5D86-4E06-10CEB6107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855" y="-1"/>
            <a:ext cx="4153146" cy="233614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350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E9BBA-B5CA-FDBD-F300-8D741C42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US" dirty="0"/>
              <a:t>Fin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5A93E4-D79C-7135-4BDC-D752C2E5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r>
              <a:rPr lang="en-US" sz="2000" dirty="0" err="1"/>
              <a:t>Ananías</a:t>
            </a:r>
            <a:r>
              <a:rPr lang="en-US" sz="2000" dirty="0"/>
              <a:t> </a:t>
            </a:r>
            <a:r>
              <a:rPr lang="en-US" sz="2000" dirty="0" err="1"/>
              <a:t>ora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Pablo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7AA02E-88A3-6A32-DF51-4B8EFFA53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8" r="-2" b="12466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271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C393DE-1394-4E5E-8479-8B46B8EE7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3334BC-A5C9-4E98-B2FE-3FB7AD4D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B4372-9578-6061-5F33-7A753E54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6969E"/>
                </a:solidFill>
              </a:rPr>
              <a:t>¿Cuándo nació y murió Pablo?</a:t>
            </a: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F7BB91D9-FCCF-4464-A06C-903EF4F3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4081" y="-3482"/>
            <a:ext cx="8047921" cy="6861482"/>
          </a:xfrm>
          <a:custGeom>
            <a:avLst/>
            <a:gdLst>
              <a:gd name="connsiteX0" fmla="*/ 58769 w 8047921"/>
              <a:gd name="connsiteY0" fmla="*/ 4239616 h 6861482"/>
              <a:gd name="connsiteX1" fmla="*/ 58894 w 8047921"/>
              <a:gd name="connsiteY1" fmla="*/ 4240495 h 6861482"/>
              <a:gd name="connsiteX2" fmla="*/ 59045 w 8047921"/>
              <a:gd name="connsiteY2" fmla="*/ 4241609 h 6861482"/>
              <a:gd name="connsiteX3" fmla="*/ 527473 w 8047921"/>
              <a:gd name="connsiteY3" fmla="*/ 0 h 6861482"/>
              <a:gd name="connsiteX4" fmla="*/ 8047921 w 8047921"/>
              <a:gd name="connsiteY4" fmla="*/ 0 h 6861482"/>
              <a:gd name="connsiteX5" fmla="*/ 8047921 w 8047921"/>
              <a:gd name="connsiteY5" fmla="*/ 6861482 h 6861482"/>
              <a:gd name="connsiteX6" fmla="*/ 1319860 w 8047921"/>
              <a:gd name="connsiteY6" fmla="*/ 6861482 h 6861482"/>
              <a:gd name="connsiteX7" fmla="*/ 1297994 w 8047921"/>
              <a:gd name="connsiteY7" fmla="*/ 6831011 h 6861482"/>
              <a:gd name="connsiteX8" fmla="*/ 1024504 w 8047921"/>
              <a:gd name="connsiteY8" fmla="*/ 6405892 h 6861482"/>
              <a:gd name="connsiteX9" fmla="*/ 843366 w 8047921"/>
              <a:gd name="connsiteY9" fmla="*/ 6082357 h 6861482"/>
              <a:gd name="connsiteX10" fmla="*/ 690198 w 8047921"/>
              <a:gd name="connsiteY10" fmla="*/ 5793573 h 6861482"/>
              <a:gd name="connsiteX11" fmla="*/ 777021 w 8047921"/>
              <a:gd name="connsiteY11" fmla="*/ 5729320 h 6861482"/>
              <a:gd name="connsiteX12" fmla="*/ 670606 w 8047921"/>
              <a:gd name="connsiteY12" fmla="*/ 5463560 h 6861482"/>
              <a:gd name="connsiteX13" fmla="*/ 332307 w 8047921"/>
              <a:gd name="connsiteY13" fmla="*/ 4640688 h 6861482"/>
              <a:gd name="connsiteX14" fmla="*/ 178764 w 8047921"/>
              <a:gd name="connsiteY14" fmla="*/ 4440302 h 6861482"/>
              <a:gd name="connsiteX15" fmla="*/ 102405 w 8047921"/>
              <a:gd name="connsiteY15" fmla="*/ 4371063 h 6861482"/>
              <a:gd name="connsiteX16" fmla="*/ 82464 w 8047921"/>
              <a:gd name="connsiteY16" fmla="*/ 4327380 h 6861482"/>
              <a:gd name="connsiteX17" fmla="*/ 72595 w 8047921"/>
              <a:gd name="connsiteY17" fmla="*/ 4327380 h 6861482"/>
              <a:gd name="connsiteX18" fmla="*/ 71105 w 8047921"/>
              <a:gd name="connsiteY18" fmla="*/ 4319440 h 6861482"/>
              <a:gd name="connsiteX19" fmla="*/ 63234 w 8047921"/>
              <a:gd name="connsiteY19" fmla="*/ 4265601 h 6861482"/>
              <a:gd name="connsiteX20" fmla="*/ 58391 w 8047921"/>
              <a:gd name="connsiteY20" fmla="*/ 4236887 h 6861482"/>
              <a:gd name="connsiteX21" fmla="*/ 58769 w 8047921"/>
              <a:gd name="connsiteY21" fmla="*/ 4239616 h 6861482"/>
              <a:gd name="connsiteX22" fmla="*/ 57161 w 8047921"/>
              <a:gd name="connsiteY22" fmla="*/ 4228245 h 6861482"/>
              <a:gd name="connsiteX23" fmla="*/ 55444 w 8047921"/>
              <a:gd name="connsiteY23" fmla="*/ 4216187 h 6861482"/>
              <a:gd name="connsiteX24" fmla="*/ 57173 w 8047921"/>
              <a:gd name="connsiteY24" fmla="*/ 4216187 h 6861482"/>
              <a:gd name="connsiteX25" fmla="*/ 46978 w 8047921"/>
              <a:gd name="connsiteY25" fmla="*/ 4153970 h 6861482"/>
              <a:gd name="connsiteX26" fmla="*/ 23198 w 8047921"/>
              <a:gd name="connsiteY26" fmla="*/ 4042035 h 6861482"/>
              <a:gd name="connsiteX27" fmla="*/ 12577 w 8047921"/>
              <a:gd name="connsiteY27" fmla="*/ 4017890 h 6861482"/>
              <a:gd name="connsiteX28" fmla="*/ 144506 w 8047921"/>
              <a:gd name="connsiteY28" fmla="*/ 3860429 h 6861482"/>
              <a:gd name="connsiteX29" fmla="*/ 22695 w 8047921"/>
              <a:gd name="connsiteY29" fmla="*/ 3800021 h 6861482"/>
              <a:gd name="connsiteX30" fmla="*/ 24220 w 8047921"/>
              <a:gd name="connsiteY30" fmla="*/ 3771718 h 6861482"/>
              <a:gd name="connsiteX31" fmla="*/ 27584 w 8047921"/>
              <a:gd name="connsiteY31" fmla="*/ 3757935 h 6861482"/>
              <a:gd name="connsiteX32" fmla="*/ 33375 w 8047921"/>
              <a:gd name="connsiteY32" fmla="*/ 3747325 h 6861482"/>
              <a:gd name="connsiteX33" fmla="*/ 77078 w 8047921"/>
              <a:gd name="connsiteY33" fmla="*/ 3705028 h 6861482"/>
              <a:gd name="connsiteX34" fmla="*/ 31331 w 8047921"/>
              <a:gd name="connsiteY34" fmla="*/ 3445525 h 6861482"/>
              <a:gd name="connsiteX35" fmla="*/ 3341 w 8047921"/>
              <a:gd name="connsiteY35" fmla="*/ 3405686 h 6861482"/>
              <a:gd name="connsiteX36" fmla="*/ 0 w 8047921"/>
              <a:gd name="connsiteY36" fmla="*/ 3393684 h 6861482"/>
              <a:gd name="connsiteX37" fmla="*/ 5588 w 8047921"/>
              <a:gd name="connsiteY37" fmla="*/ 3363918 h 6861482"/>
              <a:gd name="connsiteX38" fmla="*/ 28563 w 8047921"/>
              <a:gd name="connsiteY38" fmla="*/ 3279721 h 6861482"/>
              <a:gd name="connsiteX39" fmla="*/ 31618 w 8047921"/>
              <a:gd name="connsiteY39" fmla="*/ 3274732 h 6861482"/>
              <a:gd name="connsiteX40" fmla="*/ 54143 w 8047921"/>
              <a:gd name="connsiteY40" fmla="*/ 3204655 h 6861482"/>
              <a:gd name="connsiteX41" fmla="*/ 54066 w 8047921"/>
              <a:gd name="connsiteY41" fmla="*/ 3198166 h 6861482"/>
              <a:gd name="connsiteX42" fmla="*/ 59893 w 8047921"/>
              <a:gd name="connsiteY42" fmla="*/ 3181568 h 6861482"/>
              <a:gd name="connsiteX43" fmla="*/ 182871 w 8047921"/>
              <a:gd name="connsiteY43" fmla="*/ 3024678 h 6861482"/>
              <a:gd name="connsiteX44" fmla="*/ 305944 w 8047921"/>
              <a:gd name="connsiteY44" fmla="*/ 2810127 h 6861482"/>
              <a:gd name="connsiteX45" fmla="*/ 326259 w 8047921"/>
              <a:gd name="connsiteY45" fmla="*/ 2596949 h 6861482"/>
              <a:gd name="connsiteX46" fmla="*/ 556280 w 8047921"/>
              <a:gd name="connsiteY46" fmla="*/ 2524080 h 6861482"/>
              <a:gd name="connsiteX47" fmla="*/ 358274 w 8047921"/>
              <a:gd name="connsiteY47" fmla="*/ 2014028 h 6861482"/>
              <a:gd name="connsiteX48" fmla="*/ 340119 w 8047921"/>
              <a:gd name="connsiteY48" fmla="*/ 1914129 h 6861482"/>
              <a:gd name="connsiteX49" fmla="*/ 478258 w 8047921"/>
              <a:gd name="connsiteY49" fmla="*/ 1606217 h 6861482"/>
              <a:gd name="connsiteX50" fmla="*/ 500664 w 8047921"/>
              <a:gd name="connsiteY50" fmla="*/ 1556554 h 6861482"/>
              <a:gd name="connsiteX51" fmla="*/ 551219 w 8047921"/>
              <a:gd name="connsiteY51" fmla="*/ 1459414 h 6861482"/>
              <a:gd name="connsiteX52" fmla="*/ 687152 w 8047921"/>
              <a:gd name="connsiteY52" fmla="*/ 1466109 h 6861482"/>
              <a:gd name="connsiteX53" fmla="*/ 619370 w 8047921"/>
              <a:gd name="connsiteY53" fmla="*/ 1372761 h 6861482"/>
              <a:gd name="connsiteX54" fmla="*/ 491520 w 8047921"/>
              <a:gd name="connsiteY54" fmla="*/ 1080052 h 6861482"/>
              <a:gd name="connsiteX55" fmla="*/ 589761 w 8047921"/>
              <a:gd name="connsiteY55" fmla="*/ 854014 h 6861482"/>
              <a:gd name="connsiteX56" fmla="*/ 617929 w 8047921"/>
              <a:gd name="connsiteY56" fmla="*/ 821285 h 6861482"/>
              <a:gd name="connsiteX57" fmla="*/ 583503 w 8047921"/>
              <a:gd name="connsiteY57" fmla="*/ 760897 h 6861482"/>
              <a:gd name="connsiteX58" fmla="*/ 515241 w 8047921"/>
              <a:gd name="connsiteY58" fmla="*/ 560313 h 6861482"/>
              <a:gd name="connsiteX59" fmla="*/ 480798 w 8047921"/>
              <a:gd name="connsiteY59" fmla="*/ 423850 h 6861482"/>
              <a:gd name="connsiteX60" fmla="*/ 436755 w 8047921"/>
              <a:gd name="connsiteY60" fmla="*/ 361124 h 6861482"/>
              <a:gd name="connsiteX61" fmla="*/ 428051 w 8047921"/>
              <a:gd name="connsiteY61" fmla="*/ 314763 h 6861482"/>
              <a:gd name="connsiteX62" fmla="*/ 457954 w 8047921"/>
              <a:gd name="connsiteY62" fmla="*/ 104693 h 6861482"/>
              <a:gd name="connsiteX63" fmla="*/ 472694 w 8047921"/>
              <a:gd name="connsiteY63" fmla="*/ 52392 h 6861482"/>
              <a:gd name="connsiteX64" fmla="*/ 512572 w 8047921"/>
              <a:gd name="connsiteY64" fmla="*/ 23688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7921" h="6861482">
                <a:moveTo>
                  <a:pt x="58769" y="4239616"/>
                </a:moveTo>
                <a:lnTo>
                  <a:pt x="58894" y="4240495"/>
                </a:lnTo>
                <a:cubicBezTo>
                  <a:pt x="59164" y="4242428"/>
                  <a:pt x="59171" y="4242505"/>
                  <a:pt x="59045" y="4241609"/>
                </a:cubicBezTo>
                <a:close/>
                <a:moveTo>
                  <a:pt x="527473" y="0"/>
                </a:moveTo>
                <a:lnTo>
                  <a:pt x="8047921" y="0"/>
                </a:lnTo>
                <a:lnTo>
                  <a:pt x="8047921" y="6861482"/>
                </a:lnTo>
                <a:lnTo>
                  <a:pt x="1319860" y="6861482"/>
                </a:lnTo>
                <a:lnTo>
                  <a:pt x="1297994" y="6831011"/>
                </a:lnTo>
                <a:cubicBezTo>
                  <a:pt x="1121436" y="6580901"/>
                  <a:pt x="1026069" y="6413841"/>
                  <a:pt x="1024504" y="6405892"/>
                </a:cubicBezTo>
                <a:cubicBezTo>
                  <a:pt x="995790" y="6256850"/>
                  <a:pt x="915502" y="6175982"/>
                  <a:pt x="843366" y="6082357"/>
                </a:cubicBezTo>
                <a:cubicBezTo>
                  <a:pt x="780556" y="6000311"/>
                  <a:pt x="713540" y="5913360"/>
                  <a:pt x="690198" y="5793573"/>
                </a:cubicBezTo>
                <a:cubicBezTo>
                  <a:pt x="659374" y="5634705"/>
                  <a:pt x="756440" y="5782527"/>
                  <a:pt x="777021" y="5729320"/>
                </a:cubicBezTo>
                <a:cubicBezTo>
                  <a:pt x="741019" y="5642157"/>
                  <a:pt x="683667" y="5556007"/>
                  <a:pt x="670606" y="5463560"/>
                </a:cubicBezTo>
                <a:cubicBezTo>
                  <a:pt x="624014" y="5129308"/>
                  <a:pt x="509280" y="4866180"/>
                  <a:pt x="332307" y="4640688"/>
                </a:cubicBezTo>
                <a:cubicBezTo>
                  <a:pt x="281557" y="4575550"/>
                  <a:pt x="249914" y="4473150"/>
                  <a:pt x="178764" y="4440302"/>
                </a:cubicBezTo>
                <a:cubicBezTo>
                  <a:pt x="144180" y="4424583"/>
                  <a:pt x="119969" y="4400506"/>
                  <a:pt x="102405" y="4371063"/>
                </a:cubicBezTo>
                <a:lnTo>
                  <a:pt x="82464" y="4327380"/>
                </a:lnTo>
                <a:lnTo>
                  <a:pt x="72595" y="4327380"/>
                </a:lnTo>
                <a:lnTo>
                  <a:pt x="71105" y="4319440"/>
                </a:lnTo>
                <a:cubicBezTo>
                  <a:pt x="68098" y="4300784"/>
                  <a:pt x="63569" y="4267782"/>
                  <a:pt x="63234" y="4265601"/>
                </a:cubicBezTo>
                <a:cubicBezTo>
                  <a:pt x="56185" y="4219786"/>
                  <a:pt x="57328" y="4229054"/>
                  <a:pt x="58391" y="4236887"/>
                </a:cubicBezTo>
                <a:lnTo>
                  <a:pt x="58769" y="4239616"/>
                </a:lnTo>
                <a:lnTo>
                  <a:pt x="57161" y="4228245"/>
                </a:lnTo>
                <a:lnTo>
                  <a:pt x="55444" y="4216187"/>
                </a:lnTo>
                <a:lnTo>
                  <a:pt x="57173" y="4216187"/>
                </a:lnTo>
                <a:lnTo>
                  <a:pt x="46978" y="4153970"/>
                </a:lnTo>
                <a:cubicBezTo>
                  <a:pt x="41098" y="4115040"/>
                  <a:pt x="34414" y="4076730"/>
                  <a:pt x="23198" y="4042035"/>
                </a:cubicBezTo>
                <a:lnTo>
                  <a:pt x="12577" y="4017890"/>
                </a:lnTo>
                <a:lnTo>
                  <a:pt x="144506" y="3860429"/>
                </a:lnTo>
                <a:cubicBezTo>
                  <a:pt x="103351" y="3777846"/>
                  <a:pt x="58276" y="3834526"/>
                  <a:pt x="22695" y="3800021"/>
                </a:cubicBezTo>
                <a:cubicBezTo>
                  <a:pt x="23786" y="3791627"/>
                  <a:pt x="23716" y="3781009"/>
                  <a:pt x="24220" y="3771718"/>
                </a:cubicBezTo>
                <a:lnTo>
                  <a:pt x="27584" y="3757935"/>
                </a:lnTo>
                <a:lnTo>
                  <a:pt x="33375" y="3747325"/>
                </a:lnTo>
                <a:lnTo>
                  <a:pt x="77078" y="3705028"/>
                </a:lnTo>
                <a:cubicBezTo>
                  <a:pt x="173055" y="3608961"/>
                  <a:pt x="158512" y="3588143"/>
                  <a:pt x="31331" y="3445525"/>
                </a:cubicBezTo>
                <a:cubicBezTo>
                  <a:pt x="18649" y="3431228"/>
                  <a:pt x="9488" y="3418102"/>
                  <a:pt x="3341" y="3405686"/>
                </a:cubicBezTo>
                <a:lnTo>
                  <a:pt x="0" y="3393684"/>
                </a:lnTo>
                <a:lnTo>
                  <a:pt x="5588" y="3363918"/>
                </a:lnTo>
                <a:lnTo>
                  <a:pt x="28563" y="3279721"/>
                </a:lnTo>
                <a:lnTo>
                  <a:pt x="31618" y="3274732"/>
                </a:lnTo>
                <a:cubicBezTo>
                  <a:pt x="41998" y="3256804"/>
                  <a:pt x="51127" y="3236251"/>
                  <a:pt x="54143" y="3204655"/>
                </a:cubicBezTo>
                <a:lnTo>
                  <a:pt x="54066" y="3198166"/>
                </a:lnTo>
                <a:lnTo>
                  <a:pt x="59893" y="3181568"/>
                </a:lnTo>
                <a:cubicBezTo>
                  <a:pt x="95562" y="3088781"/>
                  <a:pt x="138958" y="3020054"/>
                  <a:pt x="182871" y="3024678"/>
                </a:cubicBezTo>
                <a:cubicBezTo>
                  <a:pt x="138662" y="2798901"/>
                  <a:pt x="138662" y="2798901"/>
                  <a:pt x="305944" y="2810127"/>
                </a:cubicBezTo>
                <a:cubicBezTo>
                  <a:pt x="246290" y="2658988"/>
                  <a:pt x="247386" y="2624324"/>
                  <a:pt x="326259" y="2596949"/>
                </a:cubicBezTo>
                <a:cubicBezTo>
                  <a:pt x="402195" y="2570407"/>
                  <a:pt x="485357" y="2575904"/>
                  <a:pt x="556280" y="2524080"/>
                </a:cubicBezTo>
                <a:cubicBezTo>
                  <a:pt x="498302" y="2335317"/>
                  <a:pt x="486850" y="2130710"/>
                  <a:pt x="358274" y="2014028"/>
                </a:cubicBezTo>
                <a:cubicBezTo>
                  <a:pt x="338015" y="1995898"/>
                  <a:pt x="325730" y="1940125"/>
                  <a:pt x="340119" y="1914129"/>
                </a:cubicBezTo>
                <a:cubicBezTo>
                  <a:pt x="391157" y="1817105"/>
                  <a:pt x="329468" y="1592503"/>
                  <a:pt x="478258" y="1606217"/>
                </a:cubicBezTo>
                <a:cubicBezTo>
                  <a:pt x="496627" y="1607581"/>
                  <a:pt x="514137" y="1590108"/>
                  <a:pt x="500664" y="1556554"/>
                </a:cubicBezTo>
                <a:cubicBezTo>
                  <a:pt x="454384" y="1442049"/>
                  <a:pt x="514266" y="1463610"/>
                  <a:pt x="551219" y="1459414"/>
                </a:cubicBezTo>
                <a:cubicBezTo>
                  <a:pt x="595940" y="1454776"/>
                  <a:pt x="644530" y="1511622"/>
                  <a:pt x="687152" y="1466109"/>
                </a:cubicBezTo>
                <a:cubicBezTo>
                  <a:pt x="679388" y="1405223"/>
                  <a:pt x="643786" y="1397333"/>
                  <a:pt x="619370" y="1372761"/>
                </a:cubicBezTo>
                <a:cubicBezTo>
                  <a:pt x="548020" y="1300280"/>
                  <a:pt x="490448" y="1221065"/>
                  <a:pt x="491520" y="1080052"/>
                </a:cubicBezTo>
                <a:cubicBezTo>
                  <a:pt x="492222" y="966113"/>
                  <a:pt x="487698" y="864105"/>
                  <a:pt x="589761" y="854014"/>
                </a:cubicBezTo>
                <a:cubicBezTo>
                  <a:pt x="605798" y="852486"/>
                  <a:pt x="614435" y="839840"/>
                  <a:pt x="617929" y="821285"/>
                </a:cubicBezTo>
                <a:cubicBezTo>
                  <a:pt x="606975" y="799992"/>
                  <a:pt x="596528" y="778040"/>
                  <a:pt x="583503" y="760897"/>
                </a:cubicBezTo>
                <a:cubicBezTo>
                  <a:pt x="539748" y="704450"/>
                  <a:pt x="526482" y="633687"/>
                  <a:pt x="515241" y="560313"/>
                </a:cubicBezTo>
                <a:cubicBezTo>
                  <a:pt x="508001" y="513531"/>
                  <a:pt x="499292" y="467166"/>
                  <a:pt x="480798" y="423850"/>
                </a:cubicBezTo>
                <a:cubicBezTo>
                  <a:pt x="469533" y="397046"/>
                  <a:pt x="455191" y="375704"/>
                  <a:pt x="436755" y="361124"/>
                </a:cubicBezTo>
                <a:cubicBezTo>
                  <a:pt x="420701" y="347903"/>
                  <a:pt x="416284" y="334407"/>
                  <a:pt x="428051" y="314763"/>
                </a:cubicBezTo>
                <a:cubicBezTo>
                  <a:pt x="461326" y="258432"/>
                  <a:pt x="476043" y="191375"/>
                  <a:pt x="457954" y="104693"/>
                </a:cubicBezTo>
                <a:cubicBezTo>
                  <a:pt x="452484" y="78523"/>
                  <a:pt x="457495" y="58007"/>
                  <a:pt x="472694" y="52392"/>
                </a:cubicBezTo>
                <a:cubicBezTo>
                  <a:pt x="488509" y="46345"/>
                  <a:pt x="501512" y="36363"/>
                  <a:pt x="512572" y="2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5130847-F932-F884-B256-B3751A813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29402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77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7945B6-2689-4FF0-B3AE-1CFF6DB77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12133" b="10281"/>
          <a:stretch/>
        </p:blipFill>
        <p:spPr>
          <a:xfrm>
            <a:off x="55946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285BA-8734-48D2-ACCF-544E799E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 err="1"/>
              <a:t>Experiencia</a:t>
            </a:r>
            <a:r>
              <a:rPr lang="en-US" sz="3600" b="1" dirty="0"/>
              <a:t> de </a:t>
            </a:r>
            <a:r>
              <a:rPr lang="en-US" sz="3600" b="1" dirty="0" err="1"/>
              <a:t>arrepentimiento</a:t>
            </a:r>
            <a:r>
              <a:rPr lang="en-US" sz="3600" b="1" dirty="0"/>
              <a:t> y </a:t>
            </a:r>
            <a:r>
              <a:rPr lang="en-US" sz="3600" b="1" dirty="0" err="1"/>
              <a:t>conversión</a:t>
            </a:r>
            <a:r>
              <a:rPr lang="en-US" sz="3600" b="1" dirty="0"/>
              <a:t> de Pablo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4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C6969E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D319-ADC8-5635-EA28-9F270D44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4482116" cy="4726502"/>
          </a:xfrm>
        </p:spPr>
        <p:txBody>
          <a:bodyPr>
            <a:normAutofit/>
          </a:bodyPr>
          <a:lstStyle/>
          <a:p>
            <a:r>
              <a:rPr lang="es-ES" dirty="0"/>
              <a:t>¿Dónde hemos leído esa experiencia de arrepentimiento y conversión de Pablo?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903F-EF3C-CDCF-1B77-DE3A75EC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s-ES" sz="2000" dirty="0"/>
            </a:br>
            <a:r>
              <a:rPr lang="es-ES" sz="4800" b="1" dirty="0"/>
              <a:t>Hechos</a:t>
            </a:r>
            <a:r>
              <a:rPr lang="es-ES" sz="4800" dirty="0"/>
              <a:t> (RV)</a:t>
            </a:r>
          </a:p>
          <a:p>
            <a:pPr lvl="1"/>
            <a:r>
              <a:rPr lang="es-ES" sz="4800" dirty="0"/>
              <a:t>9:1-31 </a:t>
            </a:r>
          </a:p>
          <a:p>
            <a:pPr lvl="1"/>
            <a:r>
              <a:rPr lang="es-ES" sz="4800" dirty="0"/>
              <a:t>22.6-16</a:t>
            </a:r>
          </a:p>
          <a:p>
            <a:pPr lvl="1"/>
            <a:r>
              <a:rPr lang="es-ES" sz="4800" dirty="0"/>
              <a:t>26.12-18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531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C6969E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E5C0-BB7C-45C4-AB0C-328AC1D5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1065749"/>
            <a:ext cx="3858178" cy="4726502"/>
          </a:xfrm>
        </p:spPr>
        <p:txBody>
          <a:bodyPr>
            <a:normAutofit/>
          </a:bodyPr>
          <a:lstStyle/>
          <a:p>
            <a:r>
              <a:rPr lang="en-US" sz="3100" dirty="0"/>
              <a:t>¿</a:t>
            </a:r>
            <a:r>
              <a:rPr lang="en-US" sz="3100" dirty="0" err="1"/>
              <a:t>Cuál</a:t>
            </a:r>
            <a:r>
              <a:rPr lang="en-US" sz="3100" dirty="0"/>
              <a:t> </a:t>
            </a:r>
            <a:r>
              <a:rPr lang="en-US" sz="3100" dirty="0" err="1"/>
              <a:t>experiencia</a:t>
            </a:r>
            <a:r>
              <a:rPr lang="en-US" sz="3100" dirty="0"/>
              <a:t> de Pablo  lo </a:t>
            </a:r>
            <a:r>
              <a:rPr lang="en-US" sz="3100" dirty="0" err="1"/>
              <a:t>llevó</a:t>
            </a:r>
            <a:r>
              <a:rPr lang="en-US" sz="3100" dirty="0"/>
              <a:t> al  </a:t>
            </a:r>
            <a:r>
              <a:rPr lang="en-US" sz="3100" dirty="0" err="1"/>
              <a:t>arrepentimiento</a:t>
            </a:r>
            <a:r>
              <a:rPr lang="en-US" sz="3100" dirty="0"/>
              <a:t> y </a:t>
            </a:r>
            <a:r>
              <a:rPr lang="en-US" sz="3100" dirty="0" err="1"/>
              <a:t>conversión</a:t>
            </a:r>
            <a:r>
              <a:rPr lang="en-US" sz="3100" dirty="0"/>
              <a:t>?</a:t>
            </a:r>
            <a:br>
              <a:rPr lang="en-US" sz="3100" dirty="0"/>
            </a:br>
            <a:br>
              <a:rPr lang="en-US" sz="3100" dirty="0"/>
            </a:br>
            <a:r>
              <a:rPr lang="es-ES" sz="3100" b="1" i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100" b="1" i="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Hch</a:t>
            </a:r>
            <a:r>
              <a:rPr lang="es-ES" sz="3100" b="1" i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9:1-31; 22.6-16</a:t>
            </a:r>
            <a:r>
              <a:rPr lang="es-ES" sz="3100" b="1" i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3100" b="1" i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26.12-18</a:t>
            </a:r>
            <a:r>
              <a:rPr lang="es-ES" sz="3100" b="1" i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3100" b="1" i="0" dirty="0">
                <a:latin typeface="Arial" panose="020B0604020202020204" pitchFamily="34" charset="0"/>
                <a:cs typeface="Arial" panose="020B0604020202020204" pitchFamily="34" charset="0"/>
              </a:rPr>
              <a:t>(RV)</a:t>
            </a:r>
            <a:br>
              <a:rPr lang="es-ES" sz="3100" b="1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0D8AC0-B93C-40D3-96B7-7CDC90B9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05" y="100288"/>
            <a:ext cx="7332898" cy="660727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1800" b="1" dirty="0"/>
              <a:t>9:1: Saulo, respirando aún amenazas y muerte contra los discípulos del Señor, vino al sumo sacerdote,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baseline="30000" dirty="0"/>
              <a:t>2 </a:t>
            </a:r>
            <a:r>
              <a:rPr lang="es-ES" sz="1800" b="1" dirty="0"/>
              <a:t>y le pidió cartas para las sinagogas de Damasco, a fin de que si hallase algunos hombres o mujeres de este Camino, los trajese presos a </a:t>
            </a:r>
            <a:r>
              <a:rPr lang="es-ES" sz="1800" b="1" dirty="0">
                <a:highlight>
                  <a:srgbClr val="FFFF00"/>
                </a:highlight>
              </a:rPr>
              <a:t>Jerusalén</a:t>
            </a:r>
            <a:r>
              <a:rPr lang="es-ES" sz="1800" b="1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baseline="30000" dirty="0"/>
              <a:t>3 </a:t>
            </a:r>
            <a:r>
              <a:rPr lang="es-ES" sz="1800" b="1" dirty="0">
                <a:highlight>
                  <a:srgbClr val="FFFF00"/>
                </a:highlight>
              </a:rPr>
              <a:t>Mas yendo por el camino</a:t>
            </a:r>
            <a:r>
              <a:rPr lang="es-ES" sz="1800" b="1" dirty="0"/>
              <a:t>, aconteció que al llegar cerca de </a:t>
            </a:r>
            <a:r>
              <a:rPr lang="es-ES" sz="1800" b="1" dirty="0">
                <a:highlight>
                  <a:srgbClr val="FFFF00"/>
                </a:highlight>
              </a:rPr>
              <a:t>Damasco</a:t>
            </a:r>
            <a:r>
              <a:rPr lang="es-ES" sz="1800" b="1" dirty="0"/>
              <a:t>, repentinamente le rodeó un resplandor de luz del cielo;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baseline="30000" dirty="0"/>
              <a:t>4 </a:t>
            </a:r>
            <a:r>
              <a:rPr lang="es-ES" sz="1800" b="1" dirty="0"/>
              <a:t>y cayendo en tierra, oyó una voz que le decía: Saulo, Saulo, ¿por qué me persigues? </a:t>
            </a:r>
            <a:r>
              <a:rPr lang="es-ES" sz="1800" b="1" baseline="30000" dirty="0"/>
              <a:t>5 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dirty="0"/>
              <a:t>Él dijo: ¿Quién eres, Señor? Y le dijo: Yo soy Jesús, a quien tú persigues; dura cosa te es dar coces contra el aguijón.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baseline="30000" dirty="0"/>
              <a:t>6 </a:t>
            </a:r>
            <a:r>
              <a:rPr lang="es-ES" sz="1800" b="1" dirty="0"/>
              <a:t>Él, temblando y temeroso, dijo: Señor, ¿qué quieres que yo haga? Y el Señor le dijo: Levántate y entra en la ciudad, y se te dirá lo que debes hacer.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baseline="30000" dirty="0"/>
              <a:t>7 </a:t>
            </a:r>
            <a:r>
              <a:rPr lang="es-ES" sz="1800" b="1" dirty="0"/>
              <a:t>Y los hombres que iban con Saulo se pararon atónitos, oyendo a la verdad la voz, mas sin ver a nadie.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baseline="30000" dirty="0"/>
              <a:t>8 </a:t>
            </a:r>
            <a:r>
              <a:rPr lang="es-ES" sz="1800" b="1" dirty="0"/>
              <a:t>Entonces Saulo se levantó de tierra, y abriendo los ojos, no veía a nadie; así que, llevándole por la mano, le metieron en </a:t>
            </a:r>
            <a:r>
              <a:rPr lang="es-ES" sz="1800" b="1" dirty="0">
                <a:highlight>
                  <a:srgbClr val="FFFF00"/>
                </a:highlight>
              </a:rPr>
              <a:t>Damasco</a:t>
            </a:r>
            <a:r>
              <a:rPr lang="es-ES" sz="1800" b="1" dirty="0"/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800" b="1" baseline="30000" dirty="0"/>
              <a:t>9 </a:t>
            </a:r>
            <a:r>
              <a:rPr lang="es-ES" sz="1800" b="1" dirty="0"/>
              <a:t>donde estuvo tres días sin ver, y no comió ni bebió.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2700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C6969E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15300-872C-49A5-BC15-FBBC07F3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en-US" sz="3100" dirty="0"/>
              <a:t>¿</a:t>
            </a:r>
            <a:r>
              <a:rPr lang="en-US" sz="3100" dirty="0" err="1"/>
              <a:t>Cuál</a:t>
            </a:r>
            <a:r>
              <a:rPr lang="en-US" sz="3100" dirty="0"/>
              <a:t> </a:t>
            </a:r>
            <a:r>
              <a:rPr lang="en-US" sz="3100" dirty="0" err="1"/>
              <a:t>experiencia</a:t>
            </a:r>
            <a:r>
              <a:rPr lang="en-US" sz="3100" dirty="0"/>
              <a:t> de Pablo  lo </a:t>
            </a:r>
            <a:r>
              <a:rPr lang="en-US" sz="3100" dirty="0" err="1"/>
              <a:t>llevó</a:t>
            </a:r>
            <a:r>
              <a:rPr lang="en-US" sz="3100" dirty="0"/>
              <a:t> al  </a:t>
            </a:r>
            <a:r>
              <a:rPr lang="en-US" sz="3100" dirty="0" err="1"/>
              <a:t>arrepentimiento</a:t>
            </a:r>
            <a:r>
              <a:rPr lang="en-US" sz="3100" dirty="0"/>
              <a:t> y </a:t>
            </a:r>
            <a:r>
              <a:rPr lang="en-US" sz="3100" dirty="0" err="1"/>
              <a:t>conversión</a:t>
            </a:r>
            <a:r>
              <a:rPr lang="en-US" sz="3100" dirty="0"/>
              <a:t>?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F5162-F879-4C41-81A0-2EF0D4E1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15" y="212376"/>
            <a:ext cx="7444986" cy="645979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1600" b="1" baseline="30000" dirty="0"/>
              <a:t>10 </a:t>
            </a:r>
            <a:r>
              <a:rPr lang="es-ES" sz="1600" b="1" dirty="0"/>
              <a:t>Había entonces en Damasco un discípulo llamado </a:t>
            </a:r>
            <a:r>
              <a:rPr lang="es-ES" sz="1600" b="1" dirty="0">
                <a:highlight>
                  <a:srgbClr val="FFFF00"/>
                </a:highlight>
              </a:rPr>
              <a:t>Ananías</a:t>
            </a:r>
            <a:r>
              <a:rPr lang="es-ES" sz="1600" b="1" dirty="0"/>
              <a:t>, a quien el Señor dijo en visión: Ananías. Y él respondió: Heme aquí, Señor. </a:t>
            </a:r>
          </a:p>
          <a:p>
            <a:pPr>
              <a:lnSpc>
                <a:spcPct val="90000"/>
              </a:lnSpc>
            </a:pPr>
            <a:r>
              <a:rPr lang="es-ES" sz="1600" b="1" baseline="30000" dirty="0"/>
              <a:t>11 </a:t>
            </a:r>
            <a:r>
              <a:rPr lang="es-ES" sz="1600" b="1" dirty="0"/>
              <a:t>Y el Señor le dijo: Levántate, y ve a la calle que se llama </a:t>
            </a:r>
            <a:r>
              <a:rPr lang="es-ES" sz="1600" b="1" dirty="0">
                <a:highlight>
                  <a:srgbClr val="FFFF00"/>
                </a:highlight>
              </a:rPr>
              <a:t>Derecha</a:t>
            </a:r>
            <a:r>
              <a:rPr lang="es-ES" sz="1600" b="1" dirty="0"/>
              <a:t>, y busca en casa de </a:t>
            </a:r>
            <a:r>
              <a:rPr lang="es-ES" sz="1600" b="1" dirty="0">
                <a:highlight>
                  <a:srgbClr val="FFFF00"/>
                </a:highlight>
              </a:rPr>
              <a:t>Judas</a:t>
            </a:r>
            <a:r>
              <a:rPr lang="es-ES" sz="1600" b="1" dirty="0"/>
              <a:t> a uno llamado </a:t>
            </a:r>
            <a:r>
              <a:rPr lang="es-ES" sz="1600" b="1" dirty="0">
                <a:highlight>
                  <a:srgbClr val="FFFF00"/>
                </a:highlight>
              </a:rPr>
              <a:t>Saulo, de Tarso</a:t>
            </a:r>
            <a:r>
              <a:rPr lang="es-ES" sz="1600" b="1" dirty="0"/>
              <a:t>; porque he aquí, él ora,</a:t>
            </a:r>
          </a:p>
          <a:p>
            <a:pPr>
              <a:lnSpc>
                <a:spcPct val="90000"/>
              </a:lnSpc>
            </a:pPr>
            <a:r>
              <a:rPr lang="es-ES" sz="1600" b="1" dirty="0"/>
              <a:t> </a:t>
            </a:r>
            <a:r>
              <a:rPr lang="es-ES" sz="1600" b="1" baseline="30000" dirty="0"/>
              <a:t>12 </a:t>
            </a:r>
            <a:r>
              <a:rPr lang="es-ES" sz="1600" b="1" dirty="0"/>
              <a:t>y ha visto </a:t>
            </a:r>
            <a:r>
              <a:rPr lang="es-ES" sz="1600" b="1" dirty="0">
                <a:highlight>
                  <a:srgbClr val="FFFF00"/>
                </a:highlight>
              </a:rPr>
              <a:t>en visión </a:t>
            </a:r>
            <a:r>
              <a:rPr lang="es-ES" sz="1600" b="1" dirty="0"/>
              <a:t>a un varón llamado Ananías, que entra y le pone las manos encima para que recobre la vista. </a:t>
            </a:r>
          </a:p>
          <a:p>
            <a:pPr>
              <a:lnSpc>
                <a:spcPct val="90000"/>
              </a:lnSpc>
            </a:pPr>
            <a:r>
              <a:rPr lang="es-ES" sz="1600" b="1" baseline="30000" dirty="0"/>
              <a:t>13 </a:t>
            </a:r>
            <a:r>
              <a:rPr lang="es-ES" sz="1600" b="1" dirty="0"/>
              <a:t>Entonces Ananías respondió: Señor, he oído de muchos acerca de este hombre, cuántos males ha hecho a tus santos en Jerusalén;</a:t>
            </a:r>
          </a:p>
          <a:p>
            <a:pPr>
              <a:lnSpc>
                <a:spcPct val="90000"/>
              </a:lnSpc>
            </a:pPr>
            <a:r>
              <a:rPr lang="es-ES" sz="1600" b="1" dirty="0"/>
              <a:t> </a:t>
            </a:r>
            <a:r>
              <a:rPr lang="es-ES" sz="1600" b="1" baseline="30000" dirty="0"/>
              <a:t>14 </a:t>
            </a:r>
            <a:r>
              <a:rPr lang="es-ES" sz="1600" b="1" dirty="0"/>
              <a:t>y aun aquí tiene autoridad de los principales sacerdotes para prender a todos los que invocan tu nombre. </a:t>
            </a:r>
          </a:p>
          <a:p>
            <a:pPr>
              <a:lnSpc>
                <a:spcPct val="90000"/>
              </a:lnSpc>
            </a:pPr>
            <a:r>
              <a:rPr lang="es-ES" sz="1600" b="1" baseline="30000" dirty="0"/>
              <a:t>15 </a:t>
            </a:r>
            <a:r>
              <a:rPr lang="es-ES" sz="1600" b="1" dirty="0"/>
              <a:t>El Señor le dijo: Ve, porque </a:t>
            </a:r>
            <a:r>
              <a:rPr lang="es-ES" sz="1600" b="1" dirty="0">
                <a:highlight>
                  <a:srgbClr val="FFFF00"/>
                </a:highlight>
              </a:rPr>
              <a:t>instrumento escogido me es este</a:t>
            </a:r>
            <a:r>
              <a:rPr lang="es-ES" sz="1600" b="1" dirty="0"/>
              <a:t>, para llevar mi nombre en presencia </a:t>
            </a:r>
            <a:r>
              <a:rPr lang="es-ES" sz="1600" b="1" dirty="0">
                <a:highlight>
                  <a:srgbClr val="FFFF00"/>
                </a:highlight>
              </a:rPr>
              <a:t>de los gentiles, y de reyes, y de los hijos de Israel; </a:t>
            </a:r>
          </a:p>
          <a:p>
            <a:pPr>
              <a:lnSpc>
                <a:spcPct val="90000"/>
              </a:lnSpc>
            </a:pPr>
            <a:r>
              <a:rPr lang="es-ES" sz="1600" b="1" baseline="30000" dirty="0"/>
              <a:t>16 </a:t>
            </a:r>
            <a:r>
              <a:rPr lang="es-ES" sz="1600" b="1" dirty="0"/>
              <a:t>porque </a:t>
            </a:r>
            <a:r>
              <a:rPr lang="es-ES" sz="1600" b="1" dirty="0">
                <a:highlight>
                  <a:srgbClr val="FFFF00"/>
                </a:highlight>
              </a:rPr>
              <a:t>yo le mostraré cuánto le es necesario padecer por mi nombre. </a:t>
            </a:r>
          </a:p>
          <a:p>
            <a:pPr>
              <a:lnSpc>
                <a:spcPct val="90000"/>
              </a:lnSpc>
            </a:pPr>
            <a:r>
              <a:rPr lang="es-ES" sz="1600" b="1" baseline="30000" dirty="0"/>
              <a:t>17 </a:t>
            </a:r>
            <a:r>
              <a:rPr lang="es-ES" sz="1600" b="1" dirty="0"/>
              <a:t>Fue entonces Ananías y entró en la casa, y poniendo sobre él las manos, dijo: Hermano Saulo, el Señor Jesús, que se te apareció en el camino por donde venías, me ha enviado para que recibas la vista y </a:t>
            </a:r>
            <a:r>
              <a:rPr lang="es-ES" sz="1600" b="1" dirty="0">
                <a:highlight>
                  <a:srgbClr val="FFFF00"/>
                </a:highlight>
              </a:rPr>
              <a:t>seas lleno del Espíritu Santo</a:t>
            </a:r>
            <a:r>
              <a:rPr lang="es-ES" sz="1600" b="1" dirty="0"/>
              <a:t>. </a:t>
            </a:r>
          </a:p>
          <a:p>
            <a:pPr>
              <a:lnSpc>
                <a:spcPct val="90000"/>
              </a:lnSpc>
            </a:pPr>
            <a:r>
              <a:rPr lang="es-ES" sz="1600" b="1" baseline="30000" dirty="0"/>
              <a:t>18 </a:t>
            </a:r>
            <a:r>
              <a:rPr lang="es-ES" sz="1600" b="1" dirty="0"/>
              <a:t>Y al momento le cayeron de los ojos como escamas, y recibió al instante la vista; y levantándose, </a:t>
            </a:r>
            <a:r>
              <a:rPr lang="es-ES" sz="1600" b="1" dirty="0">
                <a:highlight>
                  <a:srgbClr val="FFFF00"/>
                </a:highlight>
              </a:rPr>
              <a:t>fue bautizado. </a:t>
            </a:r>
          </a:p>
          <a:p>
            <a:pPr>
              <a:lnSpc>
                <a:spcPct val="90000"/>
              </a:lnSpc>
            </a:pPr>
            <a:r>
              <a:rPr lang="es-ES" sz="1600" b="1" baseline="30000" dirty="0"/>
              <a:t>19 </a:t>
            </a:r>
            <a:r>
              <a:rPr lang="es-ES" sz="1600" b="1" dirty="0"/>
              <a:t>Y habiendo tomado alimento, recobró fuerzas. Y estuvo Saulo por algunos días con los discípulos que estaban en Damasco.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4943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6D77-B674-4C0A-ADEA-C833DF47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94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Cuál</a:t>
            </a:r>
            <a:r>
              <a:rPr lang="en-US" sz="4000" dirty="0"/>
              <a:t> </a:t>
            </a:r>
            <a:r>
              <a:rPr lang="en-US" sz="4000" dirty="0" err="1"/>
              <a:t>experiencia</a:t>
            </a:r>
            <a:r>
              <a:rPr lang="en-US" sz="4000" dirty="0"/>
              <a:t> de Pablo  lo </a:t>
            </a:r>
            <a:r>
              <a:rPr lang="en-US" sz="4000" dirty="0" err="1"/>
              <a:t>llevó</a:t>
            </a:r>
            <a:r>
              <a:rPr lang="en-US" sz="4000" dirty="0"/>
              <a:t> al  </a:t>
            </a:r>
            <a:r>
              <a:rPr lang="en-US" sz="4000" dirty="0" err="1"/>
              <a:t>arrepentimiento</a:t>
            </a:r>
            <a:r>
              <a:rPr lang="en-US" sz="4000" dirty="0"/>
              <a:t> y </a:t>
            </a:r>
            <a:r>
              <a:rPr lang="en-US" sz="4000" dirty="0" err="1"/>
              <a:t>conversión</a:t>
            </a:r>
            <a:r>
              <a:rPr lang="en-US" sz="4000" dirty="0"/>
              <a:t>?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5996-2646-4294-A3CF-0D14B5C0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1227066"/>
            <a:ext cx="11403453" cy="5527695"/>
          </a:xfrm>
        </p:spPr>
        <p:txBody>
          <a:bodyPr>
            <a:normAutofit fontScale="55000" lnSpcReduction="20000"/>
          </a:bodyPr>
          <a:lstStyle/>
          <a:p>
            <a:r>
              <a:rPr lang="es-ES" b="1" dirty="0">
                <a:highlight>
                  <a:srgbClr val="FFFF00"/>
                </a:highlight>
              </a:rPr>
              <a:t>Saulo predica en Damasco</a:t>
            </a:r>
          </a:p>
          <a:p>
            <a:r>
              <a:rPr lang="es-ES" b="1" baseline="30000" dirty="0"/>
              <a:t>20 </a:t>
            </a:r>
            <a:r>
              <a:rPr lang="es-ES" b="1" dirty="0"/>
              <a:t>En seguida predicaba a Cristo en las sinagogas, diciendo que este era el Hijo de Dios.</a:t>
            </a:r>
          </a:p>
          <a:p>
            <a:r>
              <a:rPr lang="es-ES" b="1" dirty="0"/>
              <a:t> </a:t>
            </a:r>
            <a:r>
              <a:rPr lang="es-ES" b="1" baseline="30000" dirty="0"/>
              <a:t>21 </a:t>
            </a:r>
            <a:r>
              <a:rPr lang="es-ES" b="1" dirty="0"/>
              <a:t>Y todos los que le oían estaban atónitos, y decían: ¿No es este el que asolaba en </a:t>
            </a:r>
            <a:r>
              <a:rPr lang="es-ES" b="1" dirty="0">
                <a:highlight>
                  <a:srgbClr val="FFFF00"/>
                </a:highlight>
              </a:rPr>
              <a:t>Jerusalén</a:t>
            </a:r>
            <a:r>
              <a:rPr lang="es-ES" b="1" dirty="0"/>
              <a:t> a los que invocaban este nombre, y a eso vino acá, para llevarlos presos ante los principales sacerdotes?</a:t>
            </a:r>
          </a:p>
          <a:p>
            <a:r>
              <a:rPr lang="es-ES" b="1" dirty="0"/>
              <a:t> </a:t>
            </a:r>
            <a:r>
              <a:rPr lang="es-ES" b="1" baseline="30000" dirty="0"/>
              <a:t>22 </a:t>
            </a:r>
            <a:r>
              <a:rPr lang="es-ES" b="1" dirty="0"/>
              <a:t>Pero Saulo mucho más se esforzaba, y confundía a los judíos que moraban en Damasco, demostrando que Jesús era el Cristo.</a:t>
            </a:r>
          </a:p>
          <a:p>
            <a:r>
              <a:rPr lang="es-ES" b="1" dirty="0">
                <a:highlight>
                  <a:srgbClr val="FFFF00"/>
                </a:highlight>
              </a:rPr>
              <a:t>Saulo escapa de los judíos</a:t>
            </a:r>
          </a:p>
          <a:p>
            <a:r>
              <a:rPr lang="es-ES" b="1" baseline="30000" dirty="0"/>
              <a:t>23 </a:t>
            </a:r>
            <a:r>
              <a:rPr lang="es-ES" b="1" dirty="0"/>
              <a:t>Pasados muchos días, los judíos resolvieron en consejo matarle;</a:t>
            </a:r>
          </a:p>
          <a:p>
            <a:r>
              <a:rPr lang="es-ES" b="1" dirty="0"/>
              <a:t> </a:t>
            </a:r>
            <a:r>
              <a:rPr lang="es-ES" b="1" baseline="30000" dirty="0"/>
              <a:t>24 </a:t>
            </a:r>
            <a:r>
              <a:rPr lang="es-ES" b="1" dirty="0"/>
              <a:t>pero sus asechanzas llegaron a conocimiento de Saulo. Y ellos guardaban las puertas de día y de noche para matarle. </a:t>
            </a:r>
            <a:r>
              <a:rPr lang="es-ES" b="1" baseline="30000" dirty="0"/>
              <a:t>25 </a:t>
            </a:r>
            <a:r>
              <a:rPr lang="es-ES" b="1" dirty="0"/>
              <a:t>Entonces los discípulos, tomándole de noche, le bajaron por el muro, descolgándole en una canasta.</a:t>
            </a:r>
          </a:p>
          <a:p>
            <a:r>
              <a:rPr lang="es-ES" b="1" dirty="0">
                <a:highlight>
                  <a:srgbClr val="FFFF00"/>
                </a:highlight>
              </a:rPr>
              <a:t>Saulo en Jerusalén</a:t>
            </a:r>
          </a:p>
          <a:p>
            <a:r>
              <a:rPr lang="es-ES" b="1" baseline="30000" dirty="0"/>
              <a:t>26 </a:t>
            </a:r>
            <a:r>
              <a:rPr lang="es-ES" b="1" dirty="0"/>
              <a:t>Cuando llegó a Jerusalén, trataba de juntarse con los discípulos; pero todos le tenían miedo, no creyendo que fuese discípulo. </a:t>
            </a:r>
          </a:p>
          <a:p>
            <a:r>
              <a:rPr lang="es-ES" b="1" baseline="30000" dirty="0"/>
              <a:t>27 </a:t>
            </a:r>
            <a:r>
              <a:rPr lang="es-ES" b="1" dirty="0"/>
              <a:t>Entonces </a:t>
            </a:r>
            <a:r>
              <a:rPr lang="es-ES" b="1" dirty="0">
                <a:highlight>
                  <a:srgbClr val="FFFF00"/>
                </a:highlight>
              </a:rPr>
              <a:t>Bernabé</a:t>
            </a:r>
            <a:r>
              <a:rPr lang="es-ES" b="1" dirty="0"/>
              <a:t>, tomándole, lo trajo a los apóstoles, y les contó cómo Saulo había visto en el camino al Señor, el cual le había hablado, y cómo en Damasco había hablado valerosamente en el nombre de Jesús. </a:t>
            </a:r>
          </a:p>
          <a:p>
            <a:r>
              <a:rPr lang="es-ES" b="1" baseline="30000" dirty="0"/>
              <a:t>28 </a:t>
            </a:r>
            <a:r>
              <a:rPr lang="es-ES" b="1" dirty="0"/>
              <a:t>Y estaba con ellos en Jerusalén; y entraba y salía,</a:t>
            </a:r>
          </a:p>
          <a:p>
            <a:r>
              <a:rPr lang="es-ES" b="1" dirty="0"/>
              <a:t> </a:t>
            </a:r>
            <a:r>
              <a:rPr lang="es-ES" b="1" baseline="30000" dirty="0"/>
              <a:t>29 </a:t>
            </a:r>
            <a:r>
              <a:rPr lang="es-ES" b="1" dirty="0"/>
              <a:t>y hablaba denodadamente en el nombre del Señor, y disputaba con los griegos; pero estos procuraban matarle. </a:t>
            </a:r>
            <a:r>
              <a:rPr lang="es-ES" b="1" baseline="30000" dirty="0"/>
              <a:t>30 </a:t>
            </a:r>
            <a:r>
              <a:rPr lang="es-ES" b="1" dirty="0"/>
              <a:t>Cuando supieron esto los hermanos, le llevaron hasta </a:t>
            </a:r>
            <a:r>
              <a:rPr lang="es-ES" b="1" dirty="0" err="1">
                <a:highlight>
                  <a:srgbClr val="FFFF00"/>
                </a:highlight>
              </a:rPr>
              <a:t>Cesarea</a:t>
            </a:r>
            <a:r>
              <a:rPr lang="es-ES" b="1" dirty="0"/>
              <a:t>, y le enviaron </a:t>
            </a:r>
            <a:r>
              <a:rPr lang="es-ES" b="1" dirty="0">
                <a:highlight>
                  <a:srgbClr val="FFFF00"/>
                </a:highlight>
              </a:rPr>
              <a:t>a Tarso</a:t>
            </a:r>
            <a:r>
              <a:rPr lang="es-ES" b="1" dirty="0"/>
              <a:t>.</a:t>
            </a:r>
          </a:p>
          <a:p>
            <a:r>
              <a:rPr lang="es-ES" b="1" baseline="30000" dirty="0"/>
              <a:t>31 </a:t>
            </a:r>
            <a:r>
              <a:rPr lang="es-ES" b="1" dirty="0"/>
              <a:t>Entonces las iglesias tenían paz por toda Judea, Galilea y Samaria; y eran edificadas, andando en el temor del Señor, y se acrecentaban fortalecidas por el Espíritu Santo.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6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C696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A44F7-6A80-EE3D-716B-6EF1549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en-US" sz="2600"/>
              <a:t>Arrepentimiento y conversión en Pablo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953A0-B2CA-C094-B38B-A43F04A75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11753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52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C6969E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AC027-EB4D-ED45-1F5A-E7B0595B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en-US" sz="3100" dirty="0" err="1"/>
              <a:t>Repaso</a:t>
            </a:r>
            <a:r>
              <a:rPr lang="en-US" sz="3100" dirty="0"/>
              <a:t> </a:t>
            </a:r>
            <a:r>
              <a:rPr lang="en-US" sz="3100" dirty="0" err="1"/>
              <a:t>criterios</a:t>
            </a:r>
            <a:r>
              <a:rPr lang="en-US" sz="3100" dirty="0"/>
              <a:t> de </a:t>
            </a:r>
            <a:r>
              <a:rPr lang="en-US" sz="3100" dirty="0" err="1"/>
              <a:t>arrepentimiento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79EC-C676-3065-FA6F-5262A4A0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Cuáles</a:t>
            </a:r>
            <a:r>
              <a:rPr lang="en-US" sz="4000" dirty="0"/>
              <a:t> son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criterios</a:t>
            </a:r>
            <a:r>
              <a:rPr lang="en-US" sz="4000" dirty="0"/>
              <a:t> o </a:t>
            </a:r>
            <a:r>
              <a:rPr lang="en-US" sz="4000" dirty="0" err="1"/>
              <a:t>principios</a:t>
            </a:r>
            <a:r>
              <a:rPr lang="en-US" sz="4000" dirty="0"/>
              <a:t> para </a:t>
            </a:r>
            <a:r>
              <a:rPr lang="en-US" sz="4000" dirty="0" err="1"/>
              <a:t>explicar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arrepentimiento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Pablo?</a:t>
            </a:r>
          </a:p>
        </p:txBody>
      </p:sp>
    </p:spTree>
    <p:extLst>
      <p:ext uri="{BB962C8B-B14F-4D97-AF65-F5344CB8AC3E}">
        <p14:creationId xmlns:p14="http://schemas.microsoft.com/office/powerpoint/2010/main" val="15982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3D3423"/>
      </a:dk2>
      <a:lt2>
        <a:srgbClr val="E2E8E7"/>
      </a:lt2>
      <a:accent1>
        <a:srgbClr val="C6969E"/>
      </a:accent1>
      <a:accent2>
        <a:srgbClr val="BA8E7F"/>
      </a:accent2>
      <a:accent3>
        <a:srgbClr val="B2A281"/>
      </a:accent3>
      <a:accent4>
        <a:srgbClr val="A3A872"/>
      </a:accent4>
      <a:accent5>
        <a:srgbClr val="95AA81"/>
      </a:accent5>
      <a:accent6>
        <a:srgbClr val="7CAF78"/>
      </a:accent6>
      <a:hlink>
        <a:srgbClr val="568E8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1314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Elephant</vt:lpstr>
      <vt:lpstr>BrushVTI</vt:lpstr>
      <vt:lpstr>Pablo, de Tarso: arrepentimiento y conversión</vt:lpstr>
      <vt:lpstr>¿Cuándo nació y murió Pablo?</vt:lpstr>
      <vt:lpstr>Experiencia de arrepentimiento y conversión de Pablo</vt:lpstr>
      <vt:lpstr>¿Dónde hemos leído esa experiencia de arrepentimiento y conversión de Pablo?</vt:lpstr>
      <vt:lpstr>¿Cuál experiencia de Pablo  lo llevó al  arrepentimiento y conversión?  (Hch. 9:1-31; 22.6-16; 26.12-18) (RV) </vt:lpstr>
      <vt:lpstr>¿Cuál experiencia de Pablo  lo llevó al  arrepentimiento y conversión? </vt:lpstr>
      <vt:lpstr>¿Cuál experiencia de Pablo  lo llevó al  arrepentimiento y conversión? </vt:lpstr>
      <vt:lpstr>Arrepentimiento y conversión en Pablo</vt:lpstr>
      <vt:lpstr>Repaso criterios de arrepentimiento</vt:lpstr>
      <vt:lpstr>Criterios: Arrepentimiento</vt:lpstr>
      <vt:lpstr>Recordatorio: Pasos en el proceso de arrepentimiento</vt:lpstr>
      <vt:lpstr>Repaso criterios de conversión</vt:lpstr>
      <vt:lpstr>Recordatorio: Proceso de la conversión</vt:lpstr>
      <vt:lpstr>Recordatorio: Señales de una conversión</vt:lpstr>
      <vt:lpstr>Actividad grupal</vt:lpstr>
      <vt:lpstr>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Pablo, de Tarso</dc:title>
  <dc:creator>loida rodriguez</dc:creator>
  <cp:lastModifiedBy>loida rodriguez</cp:lastModifiedBy>
  <cp:revision>47</cp:revision>
  <dcterms:created xsi:type="dcterms:W3CDTF">2022-02-20T03:23:22Z</dcterms:created>
  <dcterms:modified xsi:type="dcterms:W3CDTF">2022-06-05T22:16:38Z</dcterms:modified>
</cp:coreProperties>
</file>