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63" r:id="rId2"/>
    <p:sldId id="269" r:id="rId3"/>
    <p:sldId id="319" r:id="rId4"/>
    <p:sldId id="310" r:id="rId5"/>
    <p:sldId id="320" r:id="rId6"/>
    <p:sldId id="311" r:id="rId7"/>
    <p:sldId id="321" r:id="rId8"/>
    <p:sldId id="271" r:id="rId9"/>
    <p:sldId id="314" r:id="rId10"/>
    <p:sldId id="313" r:id="rId11"/>
    <p:sldId id="316" r:id="rId12"/>
    <p:sldId id="322" r:id="rId13"/>
    <p:sldId id="315" r:id="rId14"/>
    <p:sldId id="317" r:id="rId15"/>
    <p:sldId id="338" r:id="rId16"/>
    <p:sldId id="323" r:id="rId17"/>
    <p:sldId id="324" r:id="rId18"/>
    <p:sldId id="318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261" r:id="rId33"/>
    <p:sldId id="267" r:id="rId34"/>
    <p:sldId id="268" r:id="rId35"/>
    <p:sldId id="266" r:id="rId36"/>
    <p:sldId id="25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12344-3492-4594-9CB3-EC935BBE62FE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32DEEA0-E07C-4220-B9BA-E015D65854AD}">
      <dgm:prSet/>
      <dgm:spPr/>
      <dgm:t>
        <a:bodyPr/>
        <a:lstStyle/>
        <a:p>
          <a:r>
            <a:rPr lang="en-US" dirty="0" err="1"/>
            <a:t>Viaje</a:t>
          </a:r>
          <a:r>
            <a:rPr lang="en-US" dirty="0"/>
            <a:t> de Pablo y </a:t>
          </a:r>
          <a:r>
            <a:rPr lang="en-US" dirty="0" err="1"/>
            <a:t>Bernabé</a:t>
          </a:r>
          <a:r>
            <a:rPr lang="en-US" dirty="0"/>
            <a:t> a la </a:t>
          </a:r>
          <a:r>
            <a:rPr lang="en-US" dirty="0" err="1"/>
            <a:t>provincia</a:t>
          </a:r>
          <a:r>
            <a:rPr lang="en-US" dirty="0"/>
            <a:t> </a:t>
          </a:r>
          <a:r>
            <a:rPr lang="en-US" dirty="0" err="1"/>
            <a:t>romana</a:t>
          </a:r>
          <a:r>
            <a:rPr lang="en-US" dirty="0"/>
            <a:t> de Asia (47-49 </a:t>
          </a:r>
          <a:r>
            <a:rPr lang="en-US" dirty="0" err="1"/>
            <a:t>d.C.</a:t>
          </a:r>
          <a:r>
            <a:rPr lang="en-US" dirty="0"/>
            <a:t>)  </a:t>
          </a:r>
        </a:p>
      </dgm:t>
    </dgm:pt>
    <dgm:pt modelId="{0658294E-626C-4D46-BDF6-B8FAB5FD5E2A}" type="parTrans" cxnId="{23131B42-C42A-4519-BF24-BFF3315A5AB6}">
      <dgm:prSet/>
      <dgm:spPr/>
      <dgm:t>
        <a:bodyPr/>
        <a:lstStyle/>
        <a:p>
          <a:endParaRPr lang="en-US"/>
        </a:p>
      </dgm:t>
    </dgm:pt>
    <dgm:pt modelId="{21830498-9497-4056-A5DF-66AB8A1B7430}" type="sibTrans" cxnId="{23131B42-C42A-4519-BF24-BFF3315A5AB6}">
      <dgm:prSet/>
      <dgm:spPr/>
      <dgm:t>
        <a:bodyPr/>
        <a:lstStyle/>
        <a:p>
          <a:endParaRPr lang="en-US"/>
        </a:p>
      </dgm:t>
    </dgm:pt>
    <dgm:pt modelId="{B13054D1-ACC4-4BDD-95AE-CD509E64A5A5}">
      <dgm:prSet/>
      <dgm:spPr/>
      <dgm:t>
        <a:bodyPr/>
        <a:lstStyle/>
        <a:p>
          <a:r>
            <a:rPr lang="en-US" dirty="0" err="1"/>
            <a:t>Enviados</a:t>
          </a:r>
          <a:r>
            <a:rPr lang="en-US" dirty="0"/>
            <a:t> </a:t>
          </a:r>
          <a:r>
            <a:rPr lang="en-US" dirty="0" err="1"/>
            <a:t>por</a:t>
          </a:r>
          <a:r>
            <a:rPr lang="en-US" dirty="0"/>
            <a:t> la </a:t>
          </a:r>
          <a:r>
            <a:rPr lang="en-US" dirty="0" err="1"/>
            <a:t>iglesia</a:t>
          </a:r>
          <a:r>
            <a:rPr lang="en-US" dirty="0"/>
            <a:t> de </a:t>
          </a:r>
          <a:r>
            <a:rPr lang="en-US" dirty="0" err="1"/>
            <a:t>Antioquía</a:t>
          </a:r>
          <a:r>
            <a:rPr lang="en-US" dirty="0"/>
            <a:t> a las </a:t>
          </a:r>
          <a:r>
            <a:rPr lang="en-US" dirty="0" err="1"/>
            <a:t>ciudades</a:t>
          </a:r>
          <a:r>
            <a:rPr lang="en-US" dirty="0"/>
            <a:t> de </a:t>
          </a:r>
          <a:r>
            <a:rPr lang="en-US" dirty="0" err="1"/>
            <a:t>Galacia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el</a:t>
          </a:r>
          <a:r>
            <a:rPr lang="en-US" dirty="0"/>
            <a:t> Asia </a:t>
          </a:r>
          <a:r>
            <a:rPr lang="en-US" dirty="0" err="1"/>
            <a:t>Menor</a:t>
          </a:r>
          <a:endParaRPr lang="en-US" dirty="0"/>
        </a:p>
      </dgm:t>
    </dgm:pt>
    <dgm:pt modelId="{5B4DC000-13AC-48A7-9C24-5AD8495AF2C3}" type="parTrans" cxnId="{9773D8E3-98F5-4DD2-84F9-FDE35F1B5314}">
      <dgm:prSet/>
      <dgm:spPr/>
      <dgm:t>
        <a:bodyPr/>
        <a:lstStyle/>
        <a:p>
          <a:endParaRPr lang="en-US"/>
        </a:p>
      </dgm:t>
    </dgm:pt>
    <dgm:pt modelId="{2EA21B10-440B-41A9-AA3D-0A06AB4AA3B6}" type="sibTrans" cxnId="{9773D8E3-98F5-4DD2-84F9-FDE35F1B5314}">
      <dgm:prSet/>
      <dgm:spPr/>
      <dgm:t>
        <a:bodyPr/>
        <a:lstStyle/>
        <a:p>
          <a:endParaRPr lang="en-US"/>
        </a:p>
      </dgm:t>
    </dgm:pt>
    <dgm:pt modelId="{28BE71EC-CEC3-466B-9049-2B206AD0DCBF}">
      <dgm:prSet/>
      <dgm:spPr/>
      <dgm:t>
        <a:bodyPr/>
        <a:lstStyle/>
        <a:p>
          <a:r>
            <a:rPr lang="en-US" dirty="0" err="1"/>
            <a:t>Predicaba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las </a:t>
          </a:r>
          <a:r>
            <a:rPr lang="en-US" dirty="0" err="1"/>
            <a:t>sinagógas</a:t>
          </a:r>
          <a:r>
            <a:rPr lang="en-US" dirty="0"/>
            <a:t> </a:t>
          </a:r>
          <a:r>
            <a:rPr lang="en-US" dirty="0" err="1"/>
            <a:t>judías</a:t>
          </a:r>
          <a:endParaRPr lang="en-US" dirty="0"/>
        </a:p>
      </dgm:t>
    </dgm:pt>
    <dgm:pt modelId="{7B1B7EA1-B0A3-441D-B8EC-088ACFD38AE7}" type="parTrans" cxnId="{5EF4CE5D-019D-4FFC-85CD-6C54AF1A81B8}">
      <dgm:prSet/>
      <dgm:spPr/>
      <dgm:t>
        <a:bodyPr/>
        <a:lstStyle/>
        <a:p>
          <a:endParaRPr lang="en-US"/>
        </a:p>
      </dgm:t>
    </dgm:pt>
    <dgm:pt modelId="{1D1BC6DB-7C0D-46F4-85DB-49E9445088BA}" type="sibTrans" cxnId="{5EF4CE5D-019D-4FFC-85CD-6C54AF1A81B8}">
      <dgm:prSet/>
      <dgm:spPr/>
      <dgm:t>
        <a:bodyPr/>
        <a:lstStyle/>
        <a:p>
          <a:endParaRPr lang="en-US"/>
        </a:p>
      </dgm:t>
    </dgm:pt>
    <dgm:pt modelId="{74855769-ABD9-4FC2-BAE7-8AAC0B70A548}" type="pres">
      <dgm:prSet presAssocID="{98912344-3492-4594-9CB3-EC935BBE62F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PR"/>
        </a:p>
      </dgm:t>
    </dgm:pt>
    <dgm:pt modelId="{334C5043-FE00-4F04-BAE2-CA7F247947E7}" type="pres">
      <dgm:prSet presAssocID="{132DEEA0-E07C-4220-B9BA-E015D65854AD}" presName="thickLine" presStyleLbl="alignNode1" presStyleIdx="0" presStyleCnt="3"/>
      <dgm:spPr/>
    </dgm:pt>
    <dgm:pt modelId="{33EFDA4A-C41B-4324-BD83-C4B0A2F747EE}" type="pres">
      <dgm:prSet presAssocID="{132DEEA0-E07C-4220-B9BA-E015D65854AD}" presName="horz1" presStyleCnt="0"/>
      <dgm:spPr/>
    </dgm:pt>
    <dgm:pt modelId="{7861D119-E491-4C02-9EC7-08C6E15BB220}" type="pres">
      <dgm:prSet presAssocID="{132DEEA0-E07C-4220-B9BA-E015D65854AD}" presName="tx1" presStyleLbl="revTx" presStyleIdx="0" presStyleCnt="3"/>
      <dgm:spPr/>
      <dgm:t>
        <a:bodyPr/>
        <a:lstStyle/>
        <a:p>
          <a:endParaRPr lang="es-PR"/>
        </a:p>
      </dgm:t>
    </dgm:pt>
    <dgm:pt modelId="{816D0F68-21B3-4219-BE54-5C514C5A074E}" type="pres">
      <dgm:prSet presAssocID="{132DEEA0-E07C-4220-B9BA-E015D65854AD}" presName="vert1" presStyleCnt="0"/>
      <dgm:spPr/>
    </dgm:pt>
    <dgm:pt modelId="{4B3D1A1D-A298-4092-9257-DF35665A9912}" type="pres">
      <dgm:prSet presAssocID="{B13054D1-ACC4-4BDD-95AE-CD509E64A5A5}" presName="thickLine" presStyleLbl="alignNode1" presStyleIdx="1" presStyleCnt="3"/>
      <dgm:spPr/>
    </dgm:pt>
    <dgm:pt modelId="{CBF31EA4-113E-40E7-A208-BA45723A93DC}" type="pres">
      <dgm:prSet presAssocID="{B13054D1-ACC4-4BDD-95AE-CD509E64A5A5}" presName="horz1" presStyleCnt="0"/>
      <dgm:spPr/>
    </dgm:pt>
    <dgm:pt modelId="{70CF97EF-D1A6-49FD-AF6C-554CBB780160}" type="pres">
      <dgm:prSet presAssocID="{B13054D1-ACC4-4BDD-95AE-CD509E64A5A5}" presName="tx1" presStyleLbl="revTx" presStyleIdx="1" presStyleCnt="3"/>
      <dgm:spPr/>
      <dgm:t>
        <a:bodyPr/>
        <a:lstStyle/>
        <a:p>
          <a:endParaRPr lang="es-PR"/>
        </a:p>
      </dgm:t>
    </dgm:pt>
    <dgm:pt modelId="{EE14B121-2156-4A64-B1F7-87EB4F979772}" type="pres">
      <dgm:prSet presAssocID="{B13054D1-ACC4-4BDD-95AE-CD509E64A5A5}" presName="vert1" presStyleCnt="0"/>
      <dgm:spPr/>
    </dgm:pt>
    <dgm:pt modelId="{E4C92747-1F12-44DD-AEFA-9DF0FAD8186E}" type="pres">
      <dgm:prSet presAssocID="{28BE71EC-CEC3-466B-9049-2B206AD0DCBF}" presName="thickLine" presStyleLbl="alignNode1" presStyleIdx="2" presStyleCnt="3"/>
      <dgm:spPr/>
    </dgm:pt>
    <dgm:pt modelId="{F31C83C8-9549-4AE2-86B3-8A04637F96BD}" type="pres">
      <dgm:prSet presAssocID="{28BE71EC-CEC3-466B-9049-2B206AD0DCBF}" presName="horz1" presStyleCnt="0"/>
      <dgm:spPr/>
    </dgm:pt>
    <dgm:pt modelId="{B206729D-7AD4-413B-B53D-B7C6AD10E1CB}" type="pres">
      <dgm:prSet presAssocID="{28BE71EC-CEC3-466B-9049-2B206AD0DCBF}" presName="tx1" presStyleLbl="revTx" presStyleIdx="2" presStyleCnt="3"/>
      <dgm:spPr/>
      <dgm:t>
        <a:bodyPr/>
        <a:lstStyle/>
        <a:p>
          <a:endParaRPr lang="es-PR"/>
        </a:p>
      </dgm:t>
    </dgm:pt>
    <dgm:pt modelId="{6BFB1AFD-DFF3-4526-9B6C-CC99D49A92E3}" type="pres">
      <dgm:prSet presAssocID="{28BE71EC-CEC3-466B-9049-2B206AD0DCBF}" presName="vert1" presStyleCnt="0"/>
      <dgm:spPr/>
    </dgm:pt>
  </dgm:ptLst>
  <dgm:cxnLst>
    <dgm:cxn modelId="{0074C48E-6340-46F4-B4F7-F8D5D2AD1499}" type="presOf" srcId="{98912344-3492-4594-9CB3-EC935BBE62FE}" destId="{74855769-ABD9-4FC2-BAE7-8AAC0B70A548}" srcOrd="0" destOrd="0" presId="urn:microsoft.com/office/officeart/2008/layout/LinedList"/>
    <dgm:cxn modelId="{3F58E7C0-7E5C-4239-93D0-05D4CEB8CB2B}" type="presOf" srcId="{132DEEA0-E07C-4220-B9BA-E015D65854AD}" destId="{7861D119-E491-4C02-9EC7-08C6E15BB220}" srcOrd="0" destOrd="0" presId="urn:microsoft.com/office/officeart/2008/layout/LinedList"/>
    <dgm:cxn modelId="{23131B42-C42A-4519-BF24-BFF3315A5AB6}" srcId="{98912344-3492-4594-9CB3-EC935BBE62FE}" destId="{132DEEA0-E07C-4220-B9BA-E015D65854AD}" srcOrd="0" destOrd="0" parTransId="{0658294E-626C-4D46-BDF6-B8FAB5FD5E2A}" sibTransId="{21830498-9497-4056-A5DF-66AB8A1B7430}"/>
    <dgm:cxn modelId="{2D9F6EA3-417F-4B8A-B97A-B6B445A610D5}" type="presOf" srcId="{B13054D1-ACC4-4BDD-95AE-CD509E64A5A5}" destId="{70CF97EF-D1A6-49FD-AF6C-554CBB780160}" srcOrd="0" destOrd="0" presId="urn:microsoft.com/office/officeart/2008/layout/LinedList"/>
    <dgm:cxn modelId="{5EF4CE5D-019D-4FFC-85CD-6C54AF1A81B8}" srcId="{98912344-3492-4594-9CB3-EC935BBE62FE}" destId="{28BE71EC-CEC3-466B-9049-2B206AD0DCBF}" srcOrd="2" destOrd="0" parTransId="{7B1B7EA1-B0A3-441D-B8EC-088ACFD38AE7}" sibTransId="{1D1BC6DB-7C0D-46F4-85DB-49E9445088BA}"/>
    <dgm:cxn modelId="{9773D8E3-98F5-4DD2-84F9-FDE35F1B5314}" srcId="{98912344-3492-4594-9CB3-EC935BBE62FE}" destId="{B13054D1-ACC4-4BDD-95AE-CD509E64A5A5}" srcOrd="1" destOrd="0" parTransId="{5B4DC000-13AC-48A7-9C24-5AD8495AF2C3}" sibTransId="{2EA21B10-440B-41A9-AA3D-0A06AB4AA3B6}"/>
    <dgm:cxn modelId="{2BF98ABA-6FB1-43B1-AAFE-C27994F3422C}" type="presOf" srcId="{28BE71EC-CEC3-466B-9049-2B206AD0DCBF}" destId="{B206729D-7AD4-413B-B53D-B7C6AD10E1CB}" srcOrd="0" destOrd="0" presId="urn:microsoft.com/office/officeart/2008/layout/LinedList"/>
    <dgm:cxn modelId="{A2112349-7B51-4D5F-AF49-A86BC07C4B4B}" type="presParOf" srcId="{74855769-ABD9-4FC2-BAE7-8AAC0B70A548}" destId="{334C5043-FE00-4F04-BAE2-CA7F247947E7}" srcOrd="0" destOrd="0" presId="urn:microsoft.com/office/officeart/2008/layout/LinedList"/>
    <dgm:cxn modelId="{AD1C912A-7F74-4774-BCE3-E30DEDD13333}" type="presParOf" srcId="{74855769-ABD9-4FC2-BAE7-8AAC0B70A548}" destId="{33EFDA4A-C41B-4324-BD83-C4B0A2F747EE}" srcOrd="1" destOrd="0" presId="urn:microsoft.com/office/officeart/2008/layout/LinedList"/>
    <dgm:cxn modelId="{4FE1B271-7589-4827-9B69-FC0261BFF466}" type="presParOf" srcId="{33EFDA4A-C41B-4324-BD83-C4B0A2F747EE}" destId="{7861D119-E491-4C02-9EC7-08C6E15BB220}" srcOrd="0" destOrd="0" presId="urn:microsoft.com/office/officeart/2008/layout/LinedList"/>
    <dgm:cxn modelId="{478DD3FD-BE86-4160-B9AC-252B7F841246}" type="presParOf" srcId="{33EFDA4A-C41B-4324-BD83-C4B0A2F747EE}" destId="{816D0F68-21B3-4219-BE54-5C514C5A074E}" srcOrd="1" destOrd="0" presId="urn:microsoft.com/office/officeart/2008/layout/LinedList"/>
    <dgm:cxn modelId="{F0EFA8EC-8E0C-4A7B-B994-A1792DFF9235}" type="presParOf" srcId="{74855769-ABD9-4FC2-BAE7-8AAC0B70A548}" destId="{4B3D1A1D-A298-4092-9257-DF35665A9912}" srcOrd="2" destOrd="0" presId="urn:microsoft.com/office/officeart/2008/layout/LinedList"/>
    <dgm:cxn modelId="{62B5ADA6-615D-4A94-9359-3D1C26AB22C2}" type="presParOf" srcId="{74855769-ABD9-4FC2-BAE7-8AAC0B70A548}" destId="{CBF31EA4-113E-40E7-A208-BA45723A93DC}" srcOrd="3" destOrd="0" presId="urn:microsoft.com/office/officeart/2008/layout/LinedList"/>
    <dgm:cxn modelId="{9E190994-ED40-4BB7-BC3A-049B0A95B81F}" type="presParOf" srcId="{CBF31EA4-113E-40E7-A208-BA45723A93DC}" destId="{70CF97EF-D1A6-49FD-AF6C-554CBB780160}" srcOrd="0" destOrd="0" presId="urn:microsoft.com/office/officeart/2008/layout/LinedList"/>
    <dgm:cxn modelId="{1F572591-2163-4B0B-BD09-0D37323C1D25}" type="presParOf" srcId="{CBF31EA4-113E-40E7-A208-BA45723A93DC}" destId="{EE14B121-2156-4A64-B1F7-87EB4F979772}" srcOrd="1" destOrd="0" presId="urn:microsoft.com/office/officeart/2008/layout/LinedList"/>
    <dgm:cxn modelId="{C67F24C7-C0EF-4CA8-A618-8840BAC7E6FF}" type="presParOf" srcId="{74855769-ABD9-4FC2-BAE7-8AAC0B70A548}" destId="{E4C92747-1F12-44DD-AEFA-9DF0FAD8186E}" srcOrd="4" destOrd="0" presId="urn:microsoft.com/office/officeart/2008/layout/LinedList"/>
    <dgm:cxn modelId="{15BA144D-B0D0-4842-94C5-0AB8BD98A216}" type="presParOf" srcId="{74855769-ABD9-4FC2-BAE7-8AAC0B70A548}" destId="{F31C83C8-9549-4AE2-86B3-8A04637F96BD}" srcOrd="5" destOrd="0" presId="urn:microsoft.com/office/officeart/2008/layout/LinedList"/>
    <dgm:cxn modelId="{736E7741-97B4-435F-91C4-33DC1A5EF23C}" type="presParOf" srcId="{F31C83C8-9549-4AE2-86B3-8A04637F96BD}" destId="{B206729D-7AD4-413B-B53D-B7C6AD10E1CB}" srcOrd="0" destOrd="0" presId="urn:microsoft.com/office/officeart/2008/layout/LinedList"/>
    <dgm:cxn modelId="{02388381-CDD3-40D9-8487-9575A58E62CA}" type="presParOf" srcId="{F31C83C8-9549-4AE2-86B3-8A04637F96BD}" destId="{6BFB1AFD-DFF3-4526-9B6C-CC99D49A92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E8722B-5F6A-42F7-91E7-68BA09AFE6A9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3C11513-D1FF-4F6C-AC39-08C83B24BA25}">
      <dgm:prSet/>
      <dgm:spPr/>
      <dgm:t>
        <a:bodyPr/>
        <a:lstStyle/>
        <a:p>
          <a:r>
            <a:rPr lang="es-ES" dirty="0"/>
            <a:t>Partió de Jerusalén con Silas. Se unió Timoteo en </a:t>
          </a:r>
          <a:r>
            <a:rPr lang="es-ES" dirty="0" err="1"/>
            <a:t>Listra</a:t>
          </a:r>
          <a:r>
            <a:rPr lang="es-ES" dirty="0"/>
            <a:t>.</a:t>
          </a:r>
          <a:endParaRPr lang="en-US" dirty="0"/>
        </a:p>
      </dgm:t>
    </dgm:pt>
    <dgm:pt modelId="{2A0DF3E9-BE5C-43EF-A5E9-2A6EA6E40ACA}" type="parTrans" cxnId="{163E7E8E-4D6B-44C6-B156-8F1BFBCF4ADB}">
      <dgm:prSet/>
      <dgm:spPr/>
      <dgm:t>
        <a:bodyPr/>
        <a:lstStyle/>
        <a:p>
          <a:endParaRPr lang="en-US"/>
        </a:p>
      </dgm:t>
    </dgm:pt>
    <dgm:pt modelId="{4EA43EA9-A0BB-44A0-A825-4CA26E04E266}" type="sibTrans" cxnId="{163E7E8E-4D6B-44C6-B156-8F1BFBCF4ADB}">
      <dgm:prSet/>
      <dgm:spPr/>
      <dgm:t>
        <a:bodyPr/>
        <a:lstStyle/>
        <a:p>
          <a:endParaRPr lang="en-US"/>
        </a:p>
      </dgm:t>
    </dgm:pt>
    <dgm:pt modelId="{3865A048-891A-435A-B5E6-F53E50DC8314}">
      <dgm:prSet/>
      <dgm:spPr/>
      <dgm:t>
        <a:bodyPr/>
        <a:lstStyle/>
        <a:p>
          <a:r>
            <a:rPr lang="es-ES" dirty="0"/>
            <a:t>Visitó de nuevo Iglesias de </a:t>
          </a:r>
          <a:r>
            <a:rPr lang="es-ES" dirty="0" err="1"/>
            <a:t>Galacia</a:t>
          </a:r>
          <a:r>
            <a:rPr lang="es-ES" dirty="0"/>
            <a:t>. Del (50-53 d.C.) (tres años)</a:t>
          </a:r>
          <a:endParaRPr lang="en-US" dirty="0"/>
        </a:p>
      </dgm:t>
    </dgm:pt>
    <dgm:pt modelId="{9C8EB2A0-4E51-427B-81A0-D915F8207B72}" type="parTrans" cxnId="{BEF594BA-6900-4AF6-A20F-1B6D0CC51FF6}">
      <dgm:prSet/>
      <dgm:spPr/>
      <dgm:t>
        <a:bodyPr/>
        <a:lstStyle/>
        <a:p>
          <a:endParaRPr lang="en-US"/>
        </a:p>
      </dgm:t>
    </dgm:pt>
    <dgm:pt modelId="{08D1B996-87E9-43D9-AB42-B29E18242B8C}" type="sibTrans" cxnId="{BEF594BA-6900-4AF6-A20F-1B6D0CC51FF6}">
      <dgm:prSet/>
      <dgm:spPr/>
      <dgm:t>
        <a:bodyPr/>
        <a:lstStyle/>
        <a:p>
          <a:endParaRPr lang="en-US"/>
        </a:p>
      </dgm:t>
    </dgm:pt>
    <dgm:pt modelId="{F735FA94-F625-4EFB-A0EC-94B21425FABA}">
      <dgm:prSet/>
      <dgm:spPr/>
      <dgm:t>
        <a:bodyPr/>
        <a:lstStyle/>
        <a:p>
          <a:r>
            <a:rPr lang="es-ES" dirty="0"/>
            <a:t>Se dirigieron a Macedonia y Acaya, la actual </a:t>
          </a:r>
          <a:r>
            <a:rPr lang="es-ES" b="1" dirty="0"/>
            <a:t>Grecia</a:t>
          </a:r>
          <a:endParaRPr lang="en-US" b="1" dirty="0"/>
        </a:p>
      </dgm:t>
    </dgm:pt>
    <dgm:pt modelId="{E771DC5E-EF65-4FA4-989E-729522C1C63E}" type="parTrans" cxnId="{9DBF03CF-2BE7-4F88-AA24-2C3BE334253E}">
      <dgm:prSet/>
      <dgm:spPr/>
      <dgm:t>
        <a:bodyPr/>
        <a:lstStyle/>
        <a:p>
          <a:endParaRPr lang="en-US"/>
        </a:p>
      </dgm:t>
    </dgm:pt>
    <dgm:pt modelId="{6637067B-C343-490F-B132-1AEC521136FD}" type="sibTrans" cxnId="{9DBF03CF-2BE7-4F88-AA24-2C3BE334253E}">
      <dgm:prSet/>
      <dgm:spPr/>
      <dgm:t>
        <a:bodyPr/>
        <a:lstStyle/>
        <a:p>
          <a:endParaRPr lang="en-US"/>
        </a:p>
      </dgm:t>
    </dgm:pt>
    <dgm:pt modelId="{21D8C6B9-797D-495C-BA12-8D6B7D5EA36B}">
      <dgm:prSet/>
      <dgm:spPr/>
      <dgm:t>
        <a:bodyPr/>
        <a:lstStyle/>
        <a:p>
          <a:r>
            <a:rPr lang="es-ES"/>
            <a:t>Fundó Iglesias en Filipos, Berea (Hechos 17:11), Tesalónica y Corinto</a:t>
          </a:r>
          <a:endParaRPr lang="en-US"/>
        </a:p>
      </dgm:t>
    </dgm:pt>
    <dgm:pt modelId="{E362900C-4395-4979-9439-73D71ECAC142}" type="parTrans" cxnId="{CD77E779-1145-4C06-9B95-2239DCF4450D}">
      <dgm:prSet/>
      <dgm:spPr/>
      <dgm:t>
        <a:bodyPr/>
        <a:lstStyle/>
        <a:p>
          <a:endParaRPr lang="en-US"/>
        </a:p>
      </dgm:t>
    </dgm:pt>
    <dgm:pt modelId="{C9EE2A89-CBDE-4B0B-9E81-F202FFEAB905}" type="sibTrans" cxnId="{CD77E779-1145-4C06-9B95-2239DCF4450D}">
      <dgm:prSet/>
      <dgm:spPr/>
      <dgm:t>
        <a:bodyPr/>
        <a:lstStyle/>
        <a:p>
          <a:endParaRPr lang="en-US"/>
        </a:p>
      </dgm:t>
    </dgm:pt>
    <dgm:pt modelId="{98B87BA0-4173-4984-9C77-50D8D6F98A4E}">
      <dgm:prSet/>
      <dgm:spPr/>
      <dgm:t>
        <a:bodyPr/>
        <a:lstStyle/>
        <a:p>
          <a:r>
            <a:rPr lang="es-ES"/>
            <a:t>Se salvó el carcelero de Filipos. Bautizó a Lidia</a:t>
          </a:r>
          <a:endParaRPr lang="en-US"/>
        </a:p>
      </dgm:t>
    </dgm:pt>
    <dgm:pt modelId="{A5AD8EE0-F15F-4ED6-A953-56427B47C0AF}" type="parTrans" cxnId="{2786BFE0-7B99-4504-9F7D-3C674495921D}">
      <dgm:prSet/>
      <dgm:spPr/>
      <dgm:t>
        <a:bodyPr/>
        <a:lstStyle/>
        <a:p>
          <a:endParaRPr lang="en-US"/>
        </a:p>
      </dgm:t>
    </dgm:pt>
    <dgm:pt modelId="{FD063634-3B5B-44F3-94F3-2C33E710EA72}" type="sibTrans" cxnId="{2786BFE0-7B99-4504-9F7D-3C674495921D}">
      <dgm:prSet/>
      <dgm:spPr/>
      <dgm:t>
        <a:bodyPr/>
        <a:lstStyle/>
        <a:p>
          <a:endParaRPr lang="en-US"/>
        </a:p>
      </dgm:t>
    </dgm:pt>
    <dgm:pt modelId="{F02CFC6E-64B7-463D-AF75-25B619612445}">
      <dgm:prSet/>
      <dgm:spPr/>
      <dgm:t>
        <a:bodyPr/>
        <a:lstStyle/>
        <a:p>
          <a:r>
            <a:rPr lang="es-ES"/>
            <a:t>Predicó en el Areópago de Atenas</a:t>
          </a:r>
          <a:endParaRPr lang="en-US"/>
        </a:p>
      </dgm:t>
    </dgm:pt>
    <dgm:pt modelId="{7421BE8E-73C4-41F3-933F-85BB23DB257D}" type="parTrans" cxnId="{37B7E9E9-68C6-4FC6-A548-C967BCC91EB7}">
      <dgm:prSet/>
      <dgm:spPr/>
      <dgm:t>
        <a:bodyPr/>
        <a:lstStyle/>
        <a:p>
          <a:endParaRPr lang="en-US"/>
        </a:p>
      </dgm:t>
    </dgm:pt>
    <dgm:pt modelId="{CCAFE16A-2B8A-479C-B0B6-A0551F36B164}" type="sibTrans" cxnId="{37B7E9E9-68C6-4FC6-A548-C967BCC91EB7}">
      <dgm:prSet/>
      <dgm:spPr/>
      <dgm:t>
        <a:bodyPr/>
        <a:lstStyle/>
        <a:p>
          <a:endParaRPr lang="en-US"/>
        </a:p>
      </dgm:t>
    </dgm:pt>
    <dgm:pt modelId="{E28E4FC5-244A-4446-ACBC-37FCA1F78C4F}">
      <dgm:prSet/>
      <dgm:spPr/>
      <dgm:t>
        <a:bodyPr/>
        <a:lstStyle/>
        <a:p>
          <a:r>
            <a:rPr lang="es-ES"/>
            <a:t>Se quedó residiendo en Corinto un año y medio.</a:t>
          </a:r>
          <a:endParaRPr lang="en-US"/>
        </a:p>
      </dgm:t>
    </dgm:pt>
    <dgm:pt modelId="{CCBF8C7E-2882-4B43-9D54-82D8D9A22B9B}" type="parTrans" cxnId="{2405B677-1F60-4E45-9B0B-9EFB8A0180E3}">
      <dgm:prSet/>
      <dgm:spPr/>
      <dgm:t>
        <a:bodyPr/>
        <a:lstStyle/>
        <a:p>
          <a:endParaRPr lang="en-US"/>
        </a:p>
      </dgm:t>
    </dgm:pt>
    <dgm:pt modelId="{A66E4002-7974-45AB-A68B-E4A766634719}" type="sibTrans" cxnId="{2405B677-1F60-4E45-9B0B-9EFB8A0180E3}">
      <dgm:prSet/>
      <dgm:spPr/>
      <dgm:t>
        <a:bodyPr/>
        <a:lstStyle/>
        <a:p>
          <a:endParaRPr lang="en-US"/>
        </a:p>
      </dgm:t>
    </dgm:pt>
    <dgm:pt modelId="{C4383444-0864-487A-8A13-FBD354DBAC2E}">
      <dgm:prSet/>
      <dgm:spPr/>
      <dgm:t>
        <a:bodyPr/>
        <a:lstStyle/>
        <a:p>
          <a:r>
            <a:rPr lang="es-ES" dirty="0"/>
            <a:t>Escribió Carta a los </a:t>
          </a:r>
          <a:r>
            <a:rPr lang="es-ES" dirty="0" err="1"/>
            <a:t>Tesalonisenses</a:t>
          </a:r>
          <a:r>
            <a:rPr lang="es-ES" dirty="0"/>
            <a:t> y, posiblemente, Gálatas</a:t>
          </a:r>
          <a:endParaRPr lang="en-US" dirty="0"/>
        </a:p>
      </dgm:t>
    </dgm:pt>
    <dgm:pt modelId="{E343B7CC-BD87-4228-ADA4-43ECC63A9863}" type="parTrans" cxnId="{C992B525-799C-4E53-84F5-3188159D8651}">
      <dgm:prSet/>
      <dgm:spPr/>
      <dgm:t>
        <a:bodyPr/>
        <a:lstStyle/>
        <a:p>
          <a:endParaRPr lang="en-US"/>
        </a:p>
      </dgm:t>
    </dgm:pt>
    <dgm:pt modelId="{9A265C37-A9A8-4627-B04C-18969CE5EF1B}" type="sibTrans" cxnId="{C992B525-799C-4E53-84F5-3188159D8651}">
      <dgm:prSet/>
      <dgm:spPr/>
      <dgm:t>
        <a:bodyPr/>
        <a:lstStyle/>
        <a:p>
          <a:endParaRPr lang="en-US"/>
        </a:p>
      </dgm:t>
    </dgm:pt>
    <dgm:pt modelId="{5B741E07-78E3-49D1-8A55-4E4F2E5D43BD}" type="pres">
      <dgm:prSet presAssocID="{8DE8722B-5F6A-42F7-91E7-68BA09AFE6A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PR"/>
        </a:p>
      </dgm:t>
    </dgm:pt>
    <dgm:pt modelId="{CC498380-C7CA-4333-9B19-2A4A391B84BD}" type="pres">
      <dgm:prSet presAssocID="{D3C11513-D1FF-4F6C-AC39-08C83B24BA25}" presName="thickLine" presStyleLbl="alignNode1" presStyleIdx="0" presStyleCnt="8"/>
      <dgm:spPr/>
    </dgm:pt>
    <dgm:pt modelId="{62FDD23C-0866-4530-BA44-513786AA0DFD}" type="pres">
      <dgm:prSet presAssocID="{D3C11513-D1FF-4F6C-AC39-08C83B24BA25}" presName="horz1" presStyleCnt="0"/>
      <dgm:spPr/>
    </dgm:pt>
    <dgm:pt modelId="{5F6994CF-1FA6-4A8A-A124-FF5A4DE4C14B}" type="pres">
      <dgm:prSet presAssocID="{D3C11513-D1FF-4F6C-AC39-08C83B24BA25}" presName="tx1" presStyleLbl="revTx" presStyleIdx="0" presStyleCnt="8"/>
      <dgm:spPr/>
      <dgm:t>
        <a:bodyPr/>
        <a:lstStyle/>
        <a:p>
          <a:endParaRPr lang="es-PR"/>
        </a:p>
      </dgm:t>
    </dgm:pt>
    <dgm:pt modelId="{108FB252-A3F9-4CD4-9275-1D8EC1896229}" type="pres">
      <dgm:prSet presAssocID="{D3C11513-D1FF-4F6C-AC39-08C83B24BA25}" presName="vert1" presStyleCnt="0"/>
      <dgm:spPr/>
    </dgm:pt>
    <dgm:pt modelId="{7C26AD75-B5E6-40F1-A455-BC651851A8F4}" type="pres">
      <dgm:prSet presAssocID="{3865A048-891A-435A-B5E6-F53E50DC8314}" presName="thickLine" presStyleLbl="alignNode1" presStyleIdx="1" presStyleCnt="8"/>
      <dgm:spPr/>
    </dgm:pt>
    <dgm:pt modelId="{FAB1CEEF-3322-40F5-86BE-22FF48A2C8C0}" type="pres">
      <dgm:prSet presAssocID="{3865A048-891A-435A-B5E6-F53E50DC8314}" presName="horz1" presStyleCnt="0"/>
      <dgm:spPr/>
    </dgm:pt>
    <dgm:pt modelId="{E3E7BDD4-AEF2-469D-9C2A-A9F1B7E1095A}" type="pres">
      <dgm:prSet presAssocID="{3865A048-891A-435A-B5E6-F53E50DC8314}" presName="tx1" presStyleLbl="revTx" presStyleIdx="1" presStyleCnt="8"/>
      <dgm:spPr/>
      <dgm:t>
        <a:bodyPr/>
        <a:lstStyle/>
        <a:p>
          <a:endParaRPr lang="es-PR"/>
        </a:p>
      </dgm:t>
    </dgm:pt>
    <dgm:pt modelId="{5E5DA74C-7C79-4E2E-B166-5CA95CCF6DD8}" type="pres">
      <dgm:prSet presAssocID="{3865A048-891A-435A-B5E6-F53E50DC8314}" presName="vert1" presStyleCnt="0"/>
      <dgm:spPr/>
    </dgm:pt>
    <dgm:pt modelId="{27A4ED16-E803-4562-B5A9-615639FCCE3B}" type="pres">
      <dgm:prSet presAssocID="{F735FA94-F625-4EFB-A0EC-94B21425FABA}" presName="thickLine" presStyleLbl="alignNode1" presStyleIdx="2" presStyleCnt="8"/>
      <dgm:spPr/>
    </dgm:pt>
    <dgm:pt modelId="{1862B17A-4877-4768-A18D-549F20CE59BC}" type="pres">
      <dgm:prSet presAssocID="{F735FA94-F625-4EFB-A0EC-94B21425FABA}" presName="horz1" presStyleCnt="0"/>
      <dgm:spPr/>
    </dgm:pt>
    <dgm:pt modelId="{377DEBF3-CFCA-41A0-81EC-804EF6151709}" type="pres">
      <dgm:prSet presAssocID="{F735FA94-F625-4EFB-A0EC-94B21425FABA}" presName="tx1" presStyleLbl="revTx" presStyleIdx="2" presStyleCnt="8"/>
      <dgm:spPr/>
      <dgm:t>
        <a:bodyPr/>
        <a:lstStyle/>
        <a:p>
          <a:endParaRPr lang="es-PR"/>
        </a:p>
      </dgm:t>
    </dgm:pt>
    <dgm:pt modelId="{A4D990C3-9E2B-4C12-A4AA-62A3B7396619}" type="pres">
      <dgm:prSet presAssocID="{F735FA94-F625-4EFB-A0EC-94B21425FABA}" presName="vert1" presStyleCnt="0"/>
      <dgm:spPr/>
    </dgm:pt>
    <dgm:pt modelId="{8A057EED-EBDD-4CD2-A7AD-4716BC9F5E05}" type="pres">
      <dgm:prSet presAssocID="{21D8C6B9-797D-495C-BA12-8D6B7D5EA36B}" presName="thickLine" presStyleLbl="alignNode1" presStyleIdx="3" presStyleCnt="8"/>
      <dgm:spPr/>
    </dgm:pt>
    <dgm:pt modelId="{C933909C-7EEB-4B4B-A4AE-8C3EB13E9B40}" type="pres">
      <dgm:prSet presAssocID="{21D8C6B9-797D-495C-BA12-8D6B7D5EA36B}" presName="horz1" presStyleCnt="0"/>
      <dgm:spPr/>
    </dgm:pt>
    <dgm:pt modelId="{9FD21085-0AF8-4512-A8CD-87DFDB4ED701}" type="pres">
      <dgm:prSet presAssocID="{21D8C6B9-797D-495C-BA12-8D6B7D5EA36B}" presName="tx1" presStyleLbl="revTx" presStyleIdx="3" presStyleCnt="8"/>
      <dgm:spPr/>
      <dgm:t>
        <a:bodyPr/>
        <a:lstStyle/>
        <a:p>
          <a:endParaRPr lang="es-PR"/>
        </a:p>
      </dgm:t>
    </dgm:pt>
    <dgm:pt modelId="{876AF9F1-C683-4CD6-A3DD-E46FD2B8356C}" type="pres">
      <dgm:prSet presAssocID="{21D8C6B9-797D-495C-BA12-8D6B7D5EA36B}" presName="vert1" presStyleCnt="0"/>
      <dgm:spPr/>
    </dgm:pt>
    <dgm:pt modelId="{B3F5D695-C152-4F59-8188-5076327EF2F5}" type="pres">
      <dgm:prSet presAssocID="{98B87BA0-4173-4984-9C77-50D8D6F98A4E}" presName="thickLine" presStyleLbl="alignNode1" presStyleIdx="4" presStyleCnt="8"/>
      <dgm:spPr/>
    </dgm:pt>
    <dgm:pt modelId="{16C111A8-4DBE-4568-8B06-3364EFF89F39}" type="pres">
      <dgm:prSet presAssocID="{98B87BA0-4173-4984-9C77-50D8D6F98A4E}" presName="horz1" presStyleCnt="0"/>
      <dgm:spPr/>
    </dgm:pt>
    <dgm:pt modelId="{EDE1FAAC-3020-4229-B867-E27C1DC68EB9}" type="pres">
      <dgm:prSet presAssocID="{98B87BA0-4173-4984-9C77-50D8D6F98A4E}" presName="tx1" presStyleLbl="revTx" presStyleIdx="4" presStyleCnt="8"/>
      <dgm:spPr/>
      <dgm:t>
        <a:bodyPr/>
        <a:lstStyle/>
        <a:p>
          <a:endParaRPr lang="es-PR"/>
        </a:p>
      </dgm:t>
    </dgm:pt>
    <dgm:pt modelId="{61A469EF-E467-4FA0-AFD3-60702D9A72E1}" type="pres">
      <dgm:prSet presAssocID="{98B87BA0-4173-4984-9C77-50D8D6F98A4E}" presName="vert1" presStyleCnt="0"/>
      <dgm:spPr/>
    </dgm:pt>
    <dgm:pt modelId="{79D0CC29-5BAC-459C-AC3D-D1B1336840E6}" type="pres">
      <dgm:prSet presAssocID="{F02CFC6E-64B7-463D-AF75-25B619612445}" presName="thickLine" presStyleLbl="alignNode1" presStyleIdx="5" presStyleCnt="8"/>
      <dgm:spPr/>
    </dgm:pt>
    <dgm:pt modelId="{C764E8D4-74D6-4B8C-A4E9-CB684D6B50FA}" type="pres">
      <dgm:prSet presAssocID="{F02CFC6E-64B7-463D-AF75-25B619612445}" presName="horz1" presStyleCnt="0"/>
      <dgm:spPr/>
    </dgm:pt>
    <dgm:pt modelId="{A3AB727D-31AC-4572-A77B-39EB71353D8A}" type="pres">
      <dgm:prSet presAssocID="{F02CFC6E-64B7-463D-AF75-25B619612445}" presName="tx1" presStyleLbl="revTx" presStyleIdx="5" presStyleCnt="8"/>
      <dgm:spPr/>
      <dgm:t>
        <a:bodyPr/>
        <a:lstStyle/>
        <a:p>
          <a:endParaRPr lang="es-PR"/>
        </a:p>
      </dgm:t>
    </dgm:pt>
    <dgm:pt modelId="{BAAAA75F-C006-4A88-B702-19EDA3777E95}" type="pres">
      <dgm:prSet presAssocID="{F02CFC6E-64B7-463D-AF75-25B619612445}" presName="vert1" presStyleCnt="0"/>
      <dgm:spPr/>
    </dgm:pt>
    <dgm:pt modelId="{83125E4A-E4D5-440E-81FE-C41EC2835CCC}" type="pres">
      <dgm:prSet presAssocID="{E28E4FC5-244A-4446-ACBC-37FCA1F78C4F}" presName="thickLine" presStyleLbl="alignNode1" presStyleIdx="6" presStyleCnt="8"/>
      <dgm:spPr/>
    </dgm:pt>
    <dgm:pt modelId="{2615A196-A86A-4562-A6FE-9B6ED286CEC5}" type="pres">
      <dgm:prSet presAssocID="{E28E4FC5-244A-4446-ACBC-37FCA1F78C4F}" presName="horz1" presStyleCnt="0"/>
      <dgm:spPr/>
    </dgm:pt>
    <dgm:pt modelId="{EC81239E-78EE-4A52-8D19-49FF26CFA419}" type="pres">
      <dgm:prSet presAssocID="{E28E4FC5-244A-4446-ACBC-37FCA1F78C4F}" presName="tx1" presStyleLbl="revTx" presStyleIdx="6" presStyleCnt="8"/>
      <dgm:spPr/>
      <dgm:t>
        <a:bodyPr/>
        <a:lstStyle/>
        <a:p>
          <a:endParaRPr lang="es-PR"/>
        </a:p>
      </dgm:t>
    </dgm:pt>
    <dgm:pt modelId="{12429F5C-7129-40B3-AEAC-54F5925AAFDE}" type="pres">
      <dgm:prSet presAssocID="{E28E4FC5-244A-4446-ACBC-37FCA1F78C4F}" presName="vert1" presStyleCnt="0"/>
      <dgm:spPr/>
    </dgm:pt>
    <dgm:pt modelId="{1CB68A6F-B155-428B-B339-D70A4B31C915}" type="pres">
      <dgm:prSet presAssocID="{C4383444-0864-487A-8A13-FBD354DBAC2E}" presName="thickLine" presStyleLbl="alignNode1" presStyleIdx="7" presStyleCnt="8"/>
      <dgm:spPr/>
    </dgm:pt>
    <dgm:pt modelId="{C1257102-3599-4743-B215-D5EECACFCFC2}" type="pres">
      <dgm:prSet presAssocID="{C4383444-0864-487A-8A13-FBD354DBAC2E}" presName="horz1" presStyleCnt="0"/>
      <dgm:spPr/>
    </dgm:pt>
    <dgm:pt modelId="{4FABF5EE-7CEC-4294-B5FD-CC8E67BA252C}" type="pres">
      <dgm:prSet presAssocID="{C4383444-0864-487A-8A13-FBD354DBAC2E}" presName="tx1" presStyleLbl="revTx" presStyleIdx="7" presStyleCnt="8"/>
      <dgm:spPr/>
      <dgm:t>
        <a:bodyPr/>
        <a:lstStyle/>
        <a:p>
          <a:endParaRPr lang="es-PR"/>
        </a:p>
      </dgm:t>
    </dgm:pt>
    <dgm:pt modelId="{9545E35B-0984-476B-A10F-3FAB9D0A18AF}" type="pres">
      <dgm:prSet presAssocID="{C4383444-0864-487A-8A13-FBD354DBAC2E}" presName="vert1" presStyleCnt="0"/>
      <dgm:spPr/>
    </dgm:pt>
  </dgm:ptLst>
  <dgm:cxnLst>
    <dgm:cxn modelId="{9DBF03CF-2BE7-4F88-AA24-2C3BE334253E}" srcId="{8DE8722B-5F6A-42F7-91E7-68BA09AFE6A9}" destId="{F735FA94-F625-4EFB-A0EC-94B21425FABA}" srcOrd="2" destOrd="0" parTransId="{E771DC5E-EF65-4FA4-989E-729522C1C63E}" sibTransId="{6637067B-C343-490F-B132-1AEC521136FD}"/>
    <dgm:cxn modelId="{6E3E8BAA-A2AC-4D42-8AAB-B139F5D72744}" type="presOf" srcId="{F02CFC6E-64B7-463D-AF75-25B619612445}" destId="{A3AB727D-31AC-4572-A77B-39EB71353D8A}" srcOrd="0" destOrd="0" presId="urn:microsoft.com/office/officeart/2008/layout/LinedList"/>
    <dgm:cxn modelId="{37B7E9E9-68C6-4FC6-A548-C967BCC91EB7}" srcId="{8DE8722B-5F6A-42F7-91E7-68BA09AFE6A9}" destId="{F02CFC6E-64B7-463D-AF75-25B619612445}" srcOrd="5" destOrd="0" parTransId="{7421BE8E-73C4-41F3-933F-85BB23DB257D}" sibTransId="{CCAFE16A-2B8A-479C-B0B6-A0551F36B164}"/>
    <dgm:cxn modelId="{CD77E779-1145-4C06-9B95-2239DCF4450D}" srcId="{8DE8722B-5F6A-42F7-91E7-68BA09AFE6A9}" destId="{21D8C6B9-797D-495C-BA12-8D6B7D5EA36B}" srcOrd="3" destOrd="0" parTransId="{E362900C-4395-4979-9439-73D71ECAC142}" sibTransId="{C9EE2A89-CBDE-4B0B-9E81-F202FFEAB905}"/>
    <dgm:cxn modelId="{CF58B0C4-D24B-4D3A-BD23-8246291CBE35}" type="presOf" srcId="{98B87BA0-4173-4984-9C77-50D8D6F98A4E}" destId="{EDE1FAAC-3020-4229-B867-E27C1DC68EB9}" srcOrd="0" destOrd="0" presId="urn:microsoft.com/office/officeart/2008/layout/LinedList"/>
    <dgm:cxn modelId="{3ACC4904-34E9-40E6-9642-F4B24271D84C}" type="presOf" srcId="{C4383444-0864-487A-8A13-FBD354DBAC2E}" destId="{4FABF5EE-7CEC-4294-B5FD-CC8E67BA252C}" srcOrd="0" destOrd="0" presId="urn:microsoft.com/office/officeart/2008/layout/LinedList"/>
    <dgm:cxn modelId="{2786BFE0-7B99-4504-9F7D-3C674495921D}" srcId="{8DE8722B-5F6A-42F7-91E7-68BA09AFE6A9}" destId="{98B87BA0-4173-4984-9C77-50D8D6F98A4E}" srcOrd="4" destOrd="0" parTransId="{A5AD8EE0-F15F-4ED6-A953-56427B47C0AF}" sibTransId="{FD063634-3B5B-44F3-94F3-2C33E710EA72}"/>
    <dgm:cxn modelId="{A8A72BE0-C918-4DC0-AAB5-E396208650FF}" type="presOf" srcId="{21D8C6B9-797D-495C-BA12-8D6B7D5EA36B}" destId="{9FD21085-0AF8-4512-A8CD-87DFDB4ED701}" srcOrd="0" destOrd="0" presId="urn:microsoft.com/office/officeart/2008/layout/LinedList"/>
    <dgm:cxn modelId="{D90767FD-2739-4CAC-A960-9A97F3D0C476}" type="presOf" srcId="{F735FA94-F625-4EFB-A0EC-94B21425FABA}" destId="{377DEBF3-CFCA-41A0-81EC-804EF6151709}" srcOrd="0" destOrd="0" presId="urn:microsoft.com/office/officeart/2008/layout/LinedList"/>
    <dgm:cxn modelId="{C992B525-799C-4E53-84F5-3188159D8651}" srcId="{8DE8722B-5F6A-42F7-91E7-68BA09AFE6A9}" destId="{C4383444-0864-487A-8A13-FBD354DBAC2E}" srcOrd="7" destOrd="0" parTransId="{E343B7CC-BD87-4228-ADA4-43ECC63A9863}" sibTransId="{9A265C37-A9A8-4627-B04C-18969CE5EF1B}"/>
    <dgm:cxn modelId="{2405B677-1F60-4E45-9B0B-9EFB8A0180E3}" srcId="{8DE8722B-5F6A-42F7-91E7-68BA09AFE6A9}" destId="{E28E4FC5-244A-4446-ACBC-37FCA1F78C4F}" srcOrd="6" destOrd="0" parTransId="{CCBF8C7E-2882-4B43-9D54-82D8D9A22B9B}" sibTransId="{A66E4002-7974-45AB-A68B-E4A766634719}"/>
    <dgm:cxn modelId="{B902D25A-4245-4441-B004-61CA2FE852E2}" type="presOf" srcId="{3865A048-891A-435A-B5E6-F53E50DC8314}" destId="{E3E7BDD4-AEF2-469D-9C2A-A9F1B7E1095A}" srcOrd="0" destOrd="0" presId="urn:microsoft.com/office/officeart/2008/layout/LinedList"/>
    <dgm:cxn modelId="{6191F162-2414-41A2-9794-D148885BA142}" type="presOf" srcId="{8DE8722B-5F6A-42F7-91E7-68BA09AFE6A9}" destId="{5B741E07-78E3-49D1-8A55-4E4F2E5D43BD}" srcOrd="0" destOrd="0" presId="urn:microsoft.com/office/officeart/2008/layout/LinedList"/>
    <dgm:cxn modelId="{6704C930-CECE-4718-A577-FE64EF524F6B}" type="presOf" srcId="{E28E4FC5-244A-4446-ACBC-37FCA1F78C4F}" destId="{EC81239E-78EE-4A52-8D19-49FF26CFA419}" srcOrd="0" destOrd="0" presId="urn:microsoft.com/office/officeart/2008/layout/LinedList"/>
    <dgm:cxn modelId="{227EC0AA-6290-451F-8039-EFE10A794717}" type="presOf" srcId="{D3C11513-D1FF-4F6C-AC39-08C83B24BA25}" destId="{5F6994CF-1FA6-4A8A-A124-FF5A4DE4C14B}" srcOrd="0" destOrd="0" presId="urn:microsoft.com/office/officeart/2008/layout/LinedList"/>
    <dgm:cxn modelId="{BEF594BA-6900-4AF6-A20F-1B6D0CC51FF6}" srcId="{8DE8722B-5F6A-42F7-91E7-68BA09AFE6A9}" destId="{3865A048-891A-435A-B5E6-F53E50DC8314}" srcOrd="1" destOrd="0" parTransId="{9C8EB2A0-4E51-427B-81A0-D915F8207B72}" sibTransId="{08D1B996-87E9-43D9-AB42-B29E18242B8C}"/>
    <dgm:cxn modelId="{163E7E8E-4D6B-44C6-B156-8F1BFBCF4ADB}" srcId="{8DE8722B-5F6A-42F7-91E7-68BA09AFE6A9}" destId="{D3C11513-D1FF-4F6C-AC39-08C83B24BA25}" srcOrd="0" destOrd="0" parTransId="{2A0DF3E9-BE5C-43EF-A5E9-2A6EA6E40ACA}" sibTransId="{4EA43EA9-A0BB-44A0-A825-4CA26E04E266}"/>
    <dgm:cxn modelId="{9BFC5309-32E9-4A3C-9A2E-F5B7B5221694}" type="presParOf" srcId="{5B741E07-78E3-49D1-8A55-4E4F2E5D43BD}" destId="{CC498380-C7CA-4333-9B19-2A4A391B84BD}" srcOrd="0" destOrd="0" presId="urn:microsoft.com/office/officeart/2008/layout/LinedList"/>
    <dgm:cxn modelId="{3652F6A1-5909-4E63-A764-BDAB44217D13}" type="presParOf" srcId="{5B741E07-78E3-49D1-8A55-4E4F2E5D43BD}" destId="{62FDD23C-0866-4530-BA44-513786AA0DFD}" srcOrd="1" destOrd="0" presId="urn:microsoft.com/office/officeart/2008/layout/LinedList"/>
    <dgm:cxn modelId="{461858B2-D055-4772-9312-E24A9A574584}" type="presParOf" srcId="{62FDD23C-0866-4530-BA44-513786AA0DFD}" destId="{5F6994CF-1FA6-4A8A-A124-FF5A4DE4C14B}" srcOrd="0" destOrd="0" presId="urn:microsoft.com/office/officeart/2008/layout/LinedList"/>
    <dgm:cxn modelId="{220A26D5-871A-4374-9853-0297978A259E}" type="presParOf" srcId="{62FDD23C-0866-4530-BA44-513786AA0DFD}" destId="{108FB252-A3F9-4CD4-9275-1D8EC1896229}" srcOrd="1" destOrd="0" presId="urn:microsoft.com/office/officeart/2008/layout/LinedList"/>
    <dgm:cxn modelId="{F3F7EEC4-73DB-4B7A-8B5A-33AF04FE3E0C}" type="presParOf" srcId="{5B741E07-78E3-49D1-8A55-4E4F2E5D43BD}" destId="{7C26AD75-B5E6-40F1-A455-BC651851A8F4}" srcOrd="2" destOrd="0" presId="urn:microsoft.com/office/officeart/2008/layout/LinedList"/>
    <dgm:cxn modelId="{BF035E49-FB44-4DAC-A3A1-AB5390BD9B92}" type="presParOf" srcId="{5B741E07-78E3-49D1-8A55-4E4F2E5D43BD}" destId="{FAB1CEEF-3322-40F5-86BE-22FF48A2C8C0}" srcOrd="3" destOrd="0" presId="urn:microsoft.com/office/officeart/2008/layout/LinedList"/>
    <dgm:cxn modelId="{AA6C8156-D7ED-4E66-BAA9-B38EB8F39722}" type="presParOf" srcId="{FAB1CEEF-3322-40F5-86BE-22FF48A2C8C0}" destId="{E3E7BDD4-AEF2-469D-9C2A-A9F1B7E1095A}" srcOrd="0" destOrd="0" presId="urn:microsoft.com/office/officeart/2008/layout/LinedList"/>
    <dgm:cxn modelId="{B5CD8DC3-A9E2-49C9-8F03-F86DF2457ED6}" type="presParOf" srcId="{FAB1CEEF-3322-40F5-86BE-22FF48A2C8C0}" destId="{5E5DA74C-7C79-4E2E-B166-5CA95CCF6DD8}" srcOrd="1" destOrd="0" presId="urn:microsoft.com/office/officeart/2008/layout/LinedList"/>
    <dgm:cxn modelId="{432143E9-C652-4865-9972-37D65D1211C0}" type="presParOf" srcId="{5B741E07-78E3-49D1-8A55-4E4F2E5D43BD}" destId="{27A4ED16-E803-4562-B5A9-615639FCCE3B}" srcOrd="4" destOrd="0" presId="urn:microsoft.com/office/officeart/2008/layout/LinedList"/>
    <dgm:cxn modelId="{4EBEC531-7EBD-4A74-A992-76A876B15D35}" type="presParOf" srcId="{5B741E07-78E3-49D1-8A55-4E4F2E5D43BD}" destId="{1862B17A-4877-4768-A18D-549F20CE59BC}" srcOrd="5" destOrd="0" presId="urn:microsoft.com/office/officeart/2008/layout/LinedList"/>
    <dgm:cxn modelId="{0DE1DFD5-2BA2-4551-A0E3-44B79CF115AC}" type="presParOf" srcId="{1862B17A-4877-4768-A18D-549F20CE59BC}" destId="{377DEBF3-CFCA-41A0-81EC-804EF6151709}" srcOrd="0" destOrd="0" presId="urn:microsoft.com/office/officeart/2008/layout/LinedList"/>
    <dgm:cxn modelId="{4768D7AA-DC79-49F6-9E33-2AA2F5049967}" type="presParOf" srcId="{1862B17A-4877-4768-A18D-549F20CE59BC}" destId="{A4D990C3-9E2B-4C12-A4AA-62A3B7396619}" srcOrd="1" destOrd="0" presId="urn:microsoft.com/office/officeart/2008/layout/LinedList"/>
    <dgm:cxn modelId="{997FB49A-4885-4D3D-9DE5-707E1280AAB8}" type="presParOf" srcId="{5B741E07-78E3-49D1-8A55-4E4F2E5D43BD}" destId="{8A057EED-EBDD-4CD2-A7AD-4716BC9F5E05}" srcOrd="6" destOrd="0" presId="urn:microsoft.com/office/officeart/2008/layout/LinedList"/>
    <dgm:cxn modelId="{82E341E7-495D-4F2F-AAC6-AABC6B6C693C}" type="presParOf" srcId="{5B741E07-78E3-49D1-8A55-4E4F2E5D43BD}" destId="{C933909C-7EEB-4B4B-A4AE-8C3EB13E9B40}" srcOrd="7" destOrd="0" presId="urn:microsoft.com/office/officeart/2008/layout/LinedList"/>
    <dgm:cxn modelId="{1575A9D8-B541-4DDE-B042-158EAEE6FCAB}" type="presParOf" srcId="{C933909C-7EEB-4B4B-A4AE-8C3EB13E9B40}" destId="{9FD21085-0AF8-4512-A8CD-87DFDB4ED701}" srcOrd="0" destOrd="0" presId="urn:microsoft.com/office/officeart/2008/layout/LinedList"/>
    <dgm:cxn modelId="{F0D607B9-CE39-4FD9-B8F3-ED8D1BB3C387}" type="presParOf" srcId="{C933909C-7EEB-4B4B-A4AE-8C3EB13E9B40}" destId="{876AF9F1-C683-4CD6-A3DD-E46FD2B8356C}" srcOrd="1" destOrd="0" presId="urn:microsoft.com/office/officeart/2008/layout/LinedList"/>
    <dgm:cxn modelId="{F3D4699A-6521-48DE-ACBC-34061A41431F}" type="presParOf" srcId="{5B741E07-78E3-49D1-8A55-4E4F2E5D43BD}" destId="{B3F5D695-C152-4F59-8188-5076327EF2F5}" srcOrd="8" destOrd="0" presId="urn:microsoft.com/office/officeart/2008/layout/LinedList"/>
    <dgm:cxn modelId="{9C75AD58-518C-40AD-A0B8-5996091BE6DE}" type="presParOf" srcId="{5B741E07-78E3-49D1-8A55-4E4F2E5D43BD}" destId="{16C111A8-4DBE-4568-8B06-3364EFF89F39}" srcOrd="9" destOrd="0" presId="urn:microsoft.com/office/officeart/2008/layout/LinedList"/>
    <dgm:cxn modelId="{CC05341E-96DC-4270-A29A-F6BAC9E21AAF}" type="presParOf" srcId="{16C111A8-4DBE-4568-8B06-3364EFF89F39}" destId="{EDE1FAAC-3020-4229-B867-E27C1DC68EB9}" srcOrd="0" destOrd="0" presId="urn:microsoft.com/office/officeart/2008/layout/LinedList"/>
    <dgm:cxn modelId="{5E0C227C-13FA-4AC2-ABA8-AF5923D3B74D}" type="presParOf" srcId="{16C111A8-4DBE-4568-8B06-3364EFF89F39}" destId="{61A469EF-E467-4FA0-AFD3-60702D9A72E1}" srcOrd="1" destOrd="0" presId="urn:microsoft.com/office/officeart/2008/layout/LinedList"/>
    <dgm:cxn modelId="{D3827277-D80A-47A7-AD36-B713B70C9ED2}" type="presParOf" srcId="{5B741E07-78E3-49D1-8A55-4E4F2E5D43BD}" destId="{79D0CC29-5BAC-459C-AC3D-D1B1336840E6}" srcOrd="10" destOrd="0" presId="urn:microsoft.com/office/officeart/2008/layout/LinedList"/>
    <dgm:cxn modelId="{2AE37751-32F9-4566-B485-B0A6137DFD47}" type="presParOf" srcId="{5B741E07-78E3-49D1-8A55-4E4F2E5D43BD}" destId="{C764E8D4-74D6-4B8C-A4E9-CB684D6B50FA}" srcOrd="11" destOrd="0" presId="urn:microsoft.com/office/officeart/2008/layout/LinedList"/>
    <dgm:cxn modelId="{3A3A3572-B223-4B1A-8B43-2FFA985CDC01}" type="presParOf" srcId="{C764E8D4-74D6-4B8C-A4E9-CB684D6B50FA}" destId="{A3AB727D-31AC-4572-A77B-39EB71353D8A}" srcOrd="0" destOrd="0" presId="urn:microsoft.com/office/officeart/2008/layout/LinedList"/>
    <dgm:cxn modelId="{90C8D82D-436D-4879-99E0-3EBAB1BFB2D8}" type="presParOf" srcId="{C764E8D4-74D6-4B8C-A4E9-CB684D6B50FA}" destId="{BAAAA75F-C006-4A88-B702-19EDA3777E95}" srcOrd="1" destOrd="0" presId="urn:microsoft.com/office/officeart/2008/layout/LinedList"/>
    <dgm:cxn modelId="{3C92D05B-DB12-4D55-98E9-479201B67EC9}" type="presParOf" srcId="{5B741E07-78E3-49D1-8A55-4E4F2E5D43BD}" destId="{83125E4A-E4D5-440E-81FE-C41EC2835CCC}" srcOrd="12" destOrd="0" presId="urn:microsoft.com/office/officeart/2008/layout/LinedList"/>
    <dgm:cxn modelId="{2DD8F05E-8AE1-4B0A-BCA9-F30DC858A894}" type="presParOf" srcId="{5B741E07-78E3-49D1-8A55-4E4F2E5D43BD}" destId="{2615A196-A86A-4562-A6FE-9B6ED286CEC5}" srcOrd="13" destOrd="0" presId="urn:microsoft.com/office/officeart/2008/layout/LinedList"/>
    <dgm:cxn modelId="{2EDA7B85-F291-479B-9FFF-A8D1D1DE11A6}" type="presParOf" srcId="{2615A196-A86A-4562-A6FE-9B6ED286CEC5}" destId="{EC81239E-78EE-4A52-8D19-49FF26CFA419}" srcOrd="0" destOrd="0" presId="urn:microsoft.com/office/officeart/2008/layout/LinedList"/>
    <dgm:cxn modelId="{9AB6FB25-02E5-49F2-9C0A-C486B4144464}" type="presParOf" srcId="{2615A196-A86A-4562-A6FE-9B6ED286CEC5}" destId="{12429F5C-7129-40B3-AEAC-54F5925AAFDE}" srcOrd="1" destOrd="0" presId="urn:microsoft.com/office/officeart/2008/layout/LinedList"/>
    <dgm:cxn modelId="{1DEB975E-449F-4423-9E62-B4044D1BA041}" type="presParOf" srcId="{5B741E07-78E3-49D1-8A55-4E4F2E5D43BD}" destId="{1CB68A6F-B155-428B-B339-D70A4B31C915}" srcOrd="14" destOrd="0" presId="urn:microsoft.com/office/officeart/2008/layout/LinedList"/>
    <dgm:cxn modelId="{B486B9C7-3B0E-4F5F-A89E-1B1B1AA0ADAE}" type="presParOf" srcId="{5B741E07-78E3-49D1-8A55-4E4F2E5D43BD}" destId="{C1257102-3599-4743-B215-D5EECACFCFC2}" srcOrd="15" destOrd="0" presId="urn:microsoft.com/office/officeart/2008/layout/LinedList"/>
    <dgm:cxn modelId="{8D11215D-3D97-4E0E-BF3C-FDA8C8EAB032}" type="presParOf" srcId="{C1257102-3599-4743-B215-D5EECACFCFC2}" destId="{4FABF5EE-7CEC-4294-B5FD-CC8E67BA252C}" srcOrd="0" destOrd="0" presId="urn:microsoft.com/office/officeart/2008/layout/LinedList"/>
    <dgm:cxn modelId="{A606C821-CA37-4B11-A6C5-FC6F997B74FA}" type="presParOf" srcId="{C1257102-3599-4743-B215-D5EECACFCFC2}" destId="{9545E35B-0984-476B-A10F-3FAB9D0A18A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F86CBB-E7BE-4CAC-B699-D116F37C1C6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DD14113-BC90-4C3B-AB0A-7D32DCD1B9EA}">
      <dgm:prSet/>
      <dgm:spPr/>
      <dgm:t>
        <a:bodyPr/>
        <a:lstStyle/>
        <a:p>
          <a:r>
            <a:rPr lang="en-US"/>
            <a:t>Visitó Iglesias de Galacia por tercera vez</a:t>
          </a:r>
        </a:p>
      </dgm:t>
    </dgm:pt>
    <dgm:pt modelId="{F94FE29F-F213-43E4-AB72-B842C08B455E}" type="parTrans" cxnId="{C6B1EB69-6F1C-4D7E-B3F1-82E19ED03E24}">
      <dgm:prSet/>
      <dgm:spPr/>
      <dgm:t>
        <a:bodyPr/>
        <a:lstStyle/>
        <a:p>
          <a:endParaRPr lang="en-US"/>
        </a:p>
      </dgm:t>
    </dgm:pt>
    <dgm:pt modelId="{346B3E4A-5362-42F9-B7F9-3CEAD701181C}" type="sibTrans" cxnId="{C6B1EB69-6F1C-4D7E-B3F1-82E19ED03E24}">
      <dgm:prSet/>
      <dgm:spPr/>
      <dgm:t>
        <a:bodyPr/>
        <a:lstStyle/>
        <a:p>
          <a:endParaRPr lang="en-US"/>
        </a:p>
      </dgm:t>
    </dgm:pt>
    <dgm:pt modelId="{58712DB9-B0A6-451B-82F8-D20E2E184F0C}">
      <dgm:prSet/>
      <dgm:spPr/>
      <dgm:t>
        <a:bodyPr/>
        <a:lstStyle/>
        <a:p>
          <a:r>
            <a:rPr lang="en-US"/>
            <a:t>Se quedó en Éfeso por más de dos años</a:t>
          </a:r>
        </a:p>
      </dgm:t>
    </dgm:pt>
    <dgm:pt modelId="{01F70CD6-6F32-4AC5-9D20-9278E5B3ED38}" type="parTrans" cxnId="{D6553311-B87E-4539-95C7-0CEF817FE1B8}">
      <dgm:prSet/>
      <dgm:spPr/>
      <dgm:t>
        <a:bodyPr/>
        <a:lstStyle/>
        <a:p>
          <a:endParaRPr lang="en-US"/>
        </a:p>
      </dgm:t>
    </dgm:pt>
    <dgm:pt modelId="{70EAAE66-76A2-4BB1-A729-9202A04FB48D}" type="sibTrans" cxnId="{D6553311-B87E-4539-95C7-0CEF817FE1B8}">
      <dgm:prSet/>
      <dgm:spPr/>
      <dgm:t>
        <a:bodyPr/>
        <a:lstStyle/>
        <a:p>
          <a:endParaRPr lang="en-US"/>
        </a:p>
      </dgm:t>
    </dgm:pt>
    <dgm:pt modelId="{CA4BF0BA-58AD-45D3-9907-3C45AE501A94}">
      <dgm:prSet/>
      <dgm:spPr/>
      <dgm:t>
        <a:bodyPr/>
        <a:lstStyle/>
        <a:p>
          <a:r>
            <a:rPr lang="en-US"/>
            <a:t>Luego viajó a Macedonia y Acaya (Grecia)por tres meses</a:t>
          </a:r>
        </a:p>
      </dgm:t>
    </dgm:pt>
    <dgm:pt modelId="{79501FB5-CD24-480A-A371-ED1C0B478171}" type="parTrans" cxnId="{A52D281F-E002-4F60-A72B-F630F29DC7D9}">
      <dgm:prSet/>
      <dgm:spPr/>
      <dgm:t>
        <a:bodyPr/>
        <a:lstStyle/>
        <a:p>
          <a:endParaRPr lang="en-US"/>
        </a:p>
      </dgm:t>
    </dgm:pt>
    <dgm:pt modelId="{A1F8936D-4CD0-4261-864A-EA765E9C37EC}" type="sibTrans" cxnId="{A52D281F-E002-4F60-A72B-F630F29DC7D9}">
      <dgm:prSet/>
      <dgm:spPr/>
      <dgm:t>
        <a:bodyPr/>
        <a:lstStyle/>
        <a:p>
          <a:endParaRPr lang="en-US"/>
        </a:p>
      </dgm:t>
    </dgm:pt>
    <dgm:pt modelId="{0D3FAD99-0BD7-408C-B3D6-5E37840D1C64}">
      <dgm:prSet/>
      <dgm:spPr/>
      <dgm:t>
        <a:bodyPr/>
        <a:lstStyle/>
        <a:p>
          <a:r>
            <a:rPr lang="en-US"/>
            <a:t>Regresó a Asia a través de Macedonia</a:t>
          </a:r>
        </a:p>
      </dgm:t>
    </dgm:pt>
    <dgm:pt modelId="{C8664B82-43EA-48E6-A3CB-A734582FF6B5}" type="parTrans" cxnId="{34E13D3F-5B86-4EF5-95EA-53801681823E}">
      <dgm:prSet/>
      <dgm:spPr/>
      <dgm:t>
        <a:bodyPr/>
        <a:lstStyle/>
        <a:p>
          <a:endParaRPr lang="en-US"/>
        </a:p>
      </dgm:t>
    </dgm:pt>
    <dgm:pt modelId="{A04BA04F-F1EA-4AD1-9B6E-9586DD4FE266}" type="sibTrans" cxnId="{34E13D3F-5B86-4EF5-95EA-53801681823E}">
      <dgm:prSet/>
      <dgm:spPr/>
      <dgm:t>
        <a:bodyPr/>
        <a:lstStyle/>
        <a:p>
          <a:endParaRPr lang="en-US"/>
        </a:p>
      </dgm:t>
    </dgm:pt>
    <dgm:pt modelId="{83E90B4E-A9B2-4394-95BD-D55259A2D3EF}" type="pres">
      <dgm:prSet presAssocID="{E8F86CBB-E7BE-4CAC-B699-D116F37C1C6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PR"/>
        </a:p>
      </dgm:t>
    </dgm:pt>
    <dgm:pt modelId="{C43F1023-B3AF-4156-8F61-F5B8D4B0060E}" type="pres">
      <dgm:prSet presAssocID="{BDD14113-BC90-4C3B-AB0A-7D32DCD1B9EA}" presName="thickLine" presStyleLbl="alignNode1" presStyleIdx="0" presStyleCnt="4"/>
      <dgm:spPr/>
    </dgm:pt>
    <dgm:pt modelId="{293279F6-343A-41B3-986D-4448CECDC3DE}" type="pres">
      <dgm:prSet presAssocID="{BDD14113-BC90-4C3B-AB0A-7D32DCD1B9EA}" presName="horz1" presStyleCnt="0"/>
      <dgm:spPr/>
    </dgm:pt>
    <dgm:pt modelId="{DC8B48CB-0356-4FDA-9C71-9BFCE71D23BC}" type="pres">
      <dgm:prSet presAssocID="{BDD14113-BC90-4C3B-AB0A-7D32DCD1B9EA}" presName="tx1" presStyleLbl="revTx" presStyleIdx="0" presStyleCnt="4"/>
      <dgm:spPr/>
      <dgm:t>
        <a:bodyPr/>
        <a:lstStyle/>
        <a:p>
          <a:endParaRPr lang="es-PR"/>
        </a:p>
      </dgm:t>
    </dgm:pt>
    <dgm:pt modelId="{99F441B4-86FF-4331-A4F3-778E5FE187CD}" type="pres">
      <dgm:prSet presAssocID="{BDD14113-BC90-4C3B-AB0A-7D32DCD1B9EA}" presName="vert1" presStyleCnt="0"/>
      <dgm:spPr/>
    </dgm:pt>
    <dgm:pt modelId="{4C71CE15-A4DD-43EB-A55E-74CD7244DED6}" type="pres">
      <dgm:prSet presAssocID="{58712DB9-B0A6-451B-82F8-D20E2E184F0C}" presName="thickLine" presStyleLbl="alignNode1" presStyleIdx="1" presStyleCnt="4"/>
      <dgm:spPr/>
    </dgm:pt>
    <dgm:pt modelId="{F1B26A2D-CEBD-4DAF-8E71-F772B7EA753A}" type="pres">
      <dgm:prSet presAssocID="{58712DB9-B0A6-451B-82F8-D20E2E184F0C}" presName="horz1" presStyleCnt="0"/>
      <dgm:spPr/>
    </dgm:pt>
    <dgm:pt modelId="{B88FDAFC-4259-446D-945A-193A784F4395}" type="pres">
      <dgm:prSet presAssocID="{58712DB9-B0A6-451B-82F8-D20E2E184F0C}" presName="tx1" presStyleLbl="revTx" presStyleIdx="1" presStyleCnt="4"/>
      <dgm:spPr/>
      <dgm:t>
        <a:bodyPr/>
        <a:lstStyle/>
        <a:p>
          <a:endParaRPr lang="es-PR"/>
        </a:p>
      </dgm:t>
    </dgm:pt>
    <dgm:pt modelId="{9093D8C3-B47A-4CBC-9439-FB1A219814AC}" type="pres">
      <dgm:prSet presAssocID="{58712DB9-B0A6-451B-82F8-D20E2E184F0C}" presName="vert1" presStyleCnt="0"/>
      <dgm:spPr/>
    </dgm:pt>
    <dgm:pt modelId="{279290D2-28A2-484C-A96A-5EC81B3F231A}" type="pres">
      <dgm:prSet presAssocID="{CA4BF0BA-58AD-45D3-9907-3C45AE501A94}" presName="thickLine" presStyleLbl="alignNode1" presStyleIdx="2" presStyleCnt="4"/>
      <dgm:spPr/>
    </dgm:pt>
    <dgm:pt modelId="{5ACF1629-E84E-4BF9-B285-F4BDE6830AB0}" type="pres">
      <dgm:prSet presAssocID="{CA4BF0BA-58AD-45D3-9907-3C45AE501A94}" presName="horz1" presStyleCnt="0"/>
      <dgm:spPr/>
    </dgm:pt>
    <dgm:pt modelId="{5B5BCD26-4290-40BC-BFF0-820B55B79616}" type="pres">
      <dgm:prSet presAssocID="{CA4BF0BA-58AD-45D3-9907-3C45AE501A94}" presName="tx1" presStyleLbl="revTx" presStyleIdx="2" presStyleCnt="4"/>
      <dgm:spPr/>
      <dgm:t>
        <a:bodyPr/>
        <a:lstStyle/>
        <a:p>
          <a:endParaRPr lang="es-PR"/>
        </a:p>
      </dgm:t>
    </dgm:pt>
    <dgm:pt modelId="{209B4707-2B85-43A0-9BB2-5AABC8C3A1AA}" type="pres">
      <dgm:prSet presAssocID="{CA4BF0BA-58AD-45D3-9907-3C45AE501A94}" presName="vert1" presStyleCnt="0"/>
      <dgm:spPr/>
    </dgm:pt>
    <dgm:pt modelId="{7BF7DBAF-3A0A-4CBF-8861-0D87399BE750}" type="pres">
      <dgm:prSet presAssocID="{0D3FAD99-0BD7-408C-B3D6-5E37840D1C64}" presName="thickLine" presStyleLbl="alignNode1" presStyleIdx="3" presStyleCnt="4"/>
      <dgm:spPr/>
    </dgm:pt>
    <dgm:pt modelId="{74567BCF-9007-40C7-95D8-9E0E7397DD88}" type="pres">
      <dgm:prSet presAssocID="{0D3FAD99-0BD7-408C-B3D6-5E37840D1C64}" presName="horz1" presStyleCnt="0"/>
      <dgm:spPr/>
    </dgm:pt>
    <dgm:pt modelId="{C345BD03-2596-4301-ABDC-E6B4E3EB5380}" type="pres">
      <dgm:prSet presAssocID="{0D3FAD99-0BD7-408C-B3D6-5E37840D1C64}" presName="tx1" presStyleLbl="revTx" presStyleIdx="3" presStyleCnt="4"/>
      <dgm:spPr/>
      <dgm:t>
        <a:bodyPr/>
        <a:lstStyle/>
        <a:p>
          <a:endParaRPr lang="es-PR"/>
        </a:p>
      </dgm:t>
    </dgm:pt>
    <dgm:pt modelId="{1C9390B2-D163-4450-8E85-3EB903A2CE37}" type="pres">
      <dgm:prSet presAssocID="{0D3FAD99-0BD7-408C-B3D6-5E37840D1C64}" presName="vert1" presStyleCnt="0"/>
      <dgm:spPr/>
    </dgm:pt>
  </dgm:ptLst>
  <dgm:cxnLst>
    <dgm:cxn modelId="{D6553311-B87E-4539-95C7-0CEF817FE1B8}" srcId="{E8F86CBB-E7BE-4CAC-B699-D116F37C1C67}" destId="{58712DB9-B0A6-451B-82F8-D20E2E184F0C}" srcOrd="1" destOrd="0" parTransId="{01F70CD6-6F32-4AC5-9D20-9278E5B3ED38}" sibTransId="{70EAAE66-76A2-4BB1-A729-9202A04FB48D}"/>
    <dgm:cxn modelId="{C6B1EB69-6F1C-4D7E-B3F1-82E19ED03E24}" srcId="{E8F86CBB-E7BE-4CAC-B699-D116F37C1C67}" destId="{BDD14113-BC90-4C3B-AB0A-7D32DCD1B9EA}" srcOrd="0" destOrd="0" parTransId="{F94FE29F-F213-43E4-AB72-B842C08B455E}" sibTransId="{346B3E4A-5362-42F9-B7F9-3CEAD701181C}"/>
    <dgm:cxn modelId="{601938BB-7544-4E8A-9391-31BF36BFA015}" type="presOf" srcId="{BDD14113-BC90-4C3B-AB0A-7D32DCD1B9EA}" destId="{DC8B48CB-0356-4FDA-9C71-9BFCE71D23BC}" srcOrd="0" destOrd="0" presId="urn:microsoft.com/office/officeart/2008/layout/LinedList"/>
    <dgm:cxn modelId="{48FF5CB9-125B-4BCD-A857-886013850748}" type="presOf" srcId="{E8F86CBB-E7BE-4CAC-B699-D116F37C1C67}" destId="{83E90B4E-A9B2-4394-95BD-D55259A2D3EF}" srcOrd="0" destOrd="0" presId="urn:microsoft.com/office/officeart/2008/layout/LinedList"/>
    <dgm:cxn modelId="{A52D281F-E002-4F60-A72B-F630F29DC7D9}" srcId="{E8F86CBB-E7BE-4CAC-B699-D116F37C1C67}" destId="{CA4BF0BA-58AD-45D3-9907-3C45AE501A94}" srcOrd="2" destOrd="0" parTransId="{79501FB5-CD24-480A-A371-ED1C0B478171}" sibTransId="{A1F8936D-4CD0-4261-864A-EA765E9C37EC}"/>
    <dgm:cxn modelId="{7FFE9365-48A5-45CB-97D1-9B870611C6D0}" type="presOf" srcId="{0D3FAD99-0BD7-408C-B3D6-5E37840D1C64}" destId="{C345BD03-2596-4301-ABDC-E6B4E3EB5380}" srcOrd="0" destOrd="0" presId="urn:microsoft.com/office/officeart/2008/layout/LinedList"/>
    <dgm:cxn modelId="{72552646-F436-435C-9927-1DCEE518B15F}" type="presOf" srcId="{58712DB9-B0A6-451B-82F8-D20E2E184F0C}" destId="{B88FDAFC-4259-446D-945A-193A784F4395}" srcOrd="0" destOrd="0" presId="urn:microsoft.com/office/officeart/2008/layout/LinedList"/>
    <dgm:cxn modelId="{C4E76D4A-FABA-48E0-855F-61BF7599C196}" type="presOf" srcId="{CA4BF0BA-58AD-45D3-9907-3C45AE501A94}" destId="{5B5BCD26-4290-40BC-BFF0-820B55B79616}" srcOrd="0" destOrd="0" presId="urn:microsoft.com/office/officeart/2008/layout/LinedList"/>
    <dgm:cxn modelId="{34E13D3F-5B86-4EF5-95EA-53801681823E}" srcId="{E8F86CBB-E7BE-4CAC-B699-D116F37C1C67}" destId="{0D3FAD99-0BD7-408C-B3D6-5E37840D1C64}" srcOrd="3" destOrd="0" parTransId="{C8664B82-43EA-48E6-A3CB-A734582FF6B5}" sibTransId="{A04BA04F-F1EA-4AD1-9B6E-9586DD4FE266}"/>
    <dgm:cxn modelId="{84CC304A-7451-4041-8C3C-DC7E1033A08D}" type="presParOf" srcId="{83E90B4E-A9B2-4394-95BD-D55259A2D3EF}" destId="{C43F1023-B3AF-4156-8F61-F5B8D4B0060E}" srcOrd="0" destOrd="0" presId="urn:microsoft.com/office/officeart/2008/layout/LinedList"/>
    <dgm:cxn modelId="{0CD97B47-51D0-4454-9043-88B96800CDD0}" type="presParOf" srcId="{83E90B4E-A9B2-4394-95BD-D55259A2D3EF}" destId="{293279F6-343A-41B3-986D-4448CECDC3DE}" srcOrd="1" destOrd="0" presId="urn:microsoft.com/office/officeart/2008/layout/LinedList"/>
    <dgm:cxn modelId="{86FD104F-A16A-4C9E-AE46-8E2E5EED28D9}" type="presParOf" srcId="{293279F6-343A-41B3-986D-4448CECDC3DE}" destId="{DC8B48CB-0356-4FDA-9C71-9BFCE71D23BC}" srcOrd="0" destOrd="0" presId="urn:microsoft.com/office/officeart/2008/layout/LinedList"/>
    <dgm:cxn modelId="{50D98443-A796-4CDE-9795-1193EE542443}" type="presParOf" srcId="{293279F6-343A-41B3-986D-4448CECDC3DE}" destId="{99F441B4-86FF-4331-A4F3-778E5FE187CD}" srcOrd="1" destOrd="0" presId="urn:microsoft.com/office/officeart/2008/layout/LinedList"/>
    <dgm:cxn modelId="{BBD4384B-53D2-4A8B-AE4C-D7BAB8652F80}" type="presParOf" srcId="{83E90B4E-A9B2-4394-95BD-D55259A2D3EF}" destId="{4C71CE15-A4DD-43EB-A55E-74CD7244DED6}" srcOrd="2" destOrd="0" presId="urn:microsoft.com/office/officeart/2008/layout/LinedList"/>
    <dgm:cxn modelId="{F4A54EFD-0C41-400E-AD9B-A20156CF4557}" type="presParOf" srcId="{83E90B4E-A9B2-4394-95BD-D55259A2D3EF}" destId="{F1B26A2D-CEBD-4DAF-8E71-F772B7EA753A}" srcOrd="3" destOrd="0" presId="urn:microsoft.com/office/officeart/2008/layout/LinedList"/>
    <dgm:cxn modelId="{E3E55659-A0D4-4EFB-9FAB-3CBF8C6D2EAC}" type="presParOf" srcId="{F1B26A2D-CEBD-4DAF-8E71-F772B7EA753A}" destId="{B88FDAFC-4259-446D-945A-193A784F4395}" srcOrd="0" destOrd="0" presId="urn:microsoft.com/office/officeart/2008/layout/LinedList"/>
    <dgm:cxn modelId="{59CD2C6C-6D33-4D4F-9355-FD6E7DEC1DE0}" type="presParOf" srcId="{F1B26A2D-CEBD-4DAF-8E71-F772B7EA753A}" destId="{9093D8C3-B47A-4CBC-9439-FB1A219814AC}" srcOrd="1" destOrd="0" presId="urn:microsoft.com/office/officeart/2008/layout/LinedList"/>
    <dgm:cxn modelId="{F1A3B364-38DD-4BE3-A3E9-0373919D8F9F}" type="presParOf" srcId="{83E90B4E-A9B2-4394-95BD-D55259A2D3EF}" destId="{279290D2-28A2-484C-A96A-5EC81B3F231A}" srcOrd="4" destOrd="0" presId="urn:microsoft.com/office/officeart/2008/layout/LinedList"/>
    <dgm:cxn modelId="{CC18286E-C5DE-4AE4-8864-BDFD3B441EB8}" type="presParOf" srcId="{83E90B4E-A9B2-4394-95BD-D55259A2D3EF}" destId="{5ACF1629-E84E-4BF9-B285-F4BDE6830AB0}" srcOrd="5" destOrd="0" presId="urn:microsoft.com/office/officeart/2008/layout/LinedList"/>
    <dgm:cxn modelId="{C6C03FA8-19CE-45ED-A1F2-23C3CB1F3405}" type="presParOf" srcId="{5ACF1629-E84E-4BF9-B285-F4BDE6830AB0}" destId="{5B5BCD26-4290-40BC-BFF0-820B55B79616}" srcOrd="0" destOrd="0" presId="urn:microsoft.com/office/officeart/2008/layout/LinedList"/>
    <dgm:cxn modelId="{52985F87-8F09-4E68-8D7A-10BEAF067859}" type="presParOf" srcId="{5ACF1629-E84E-4BF9-B285-F4BDE6830AB0}" destId="{209B4707-2B85-43A0-9BB2-5AABC8C3A1AA}" srcOrd="1" destOrd="0" presId="urn:microsoft.com/office/officeart/2008/layout/LinedList"/>
    <dgm:cxn modelId="{06CD279B-A177-4EF9-93F5-1C795024A650}" type="presParOf" srcId="{83E90B4E-A9B2-4394-95BD-D55259A2D3EF}" destId="{7BF7DBAF-3A0A-4CBF-8861-0D87399BE750}" srcOrd="6" destOrd="0" presId="urn:microsoft.com/office/officeart/2008/layout/LinedList"/>
    <dgm:cxn modelId="{8E00E615-D0C8-4BE5-929F-3203236DE3E0}" type="presParOf" srcId="{83E90B4E-A9B2-4394-95BD-D55259A2D3EF}" destId="{74567BCF-9007-40C7-95D8-9E0E7397DD88}" srcOrd="7" destOrd="0" presId="urn:microsoft.com/office/officeart/2008/layout/LinedList"/>
    <dgm:cxn modelId="{B5D852AC-A9AD-413F-89FC-3BC260C700D1}" type="presParOf" srcId="{74567BCF-9007-40C7-95D8-9E0E7397DD88}" destId="{C345BD03-2596-4301-ABDC-E6B4E3EB5380}" srcOrd="0" destOrd="0" presId="urn:microsoft.com/office/officeart/2008/layout/LinedList"/>
    <dgm:cxn modelId="{731A433F-F1C6-477C-A8DB-8E56B2504580}" type="presParOf" srcId="{74567BCF-9007-40C7-95D8-9E0E7397DD88}" destId="{1C9390B2-D163-4450-8E85-3EB903A2CE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7716ED-8182-4A7F-A8A3-68EFD8DF5027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1390838-5765-46C2-B72F-B8E47502BFC2}">
      <dgm:prSet/>
      <dgm:spPr/>
      <dgm:t>
        <a:bodyPr/>
        <a:lstStyle/>
        <a:p>
          <a:r>
            <a:rPr lang="en-US" dirty="0" err="1"/>
            <a:t>Escribió</a:t>
          </a:r>
          <a:r>
            <a:rPr lang="en-US" dirty="0"/>
            <a:t> </a:t>
          </a:r>
          <a:r>
            <a:rPr lang="en-US" b="1" dirty="0"/>
            <a:t>1 de </a:t>
          </a:r>
          <a:r>
            <a:rPr lang="en-US" b="1" dirty="0" err="1"/>
            <a:t>Corintios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desde</a:t>
          </a:r>
          <a:r>
            <a:rPr lang="en-US" dirty="0"/>
            <a:t> </a:t>
          </a:r>
          <a:r>
            <a:rPr lang="en-US" dirty="0" err="1"/>
            <a:t>Éfeso</a:t>
          </a:r>
          <a:r>
            <a:rPr lang="en-US" dirty="0"/>
            <a:t>)</a:t>
          </a:r>
        </a:p>
      </dgm:t>
    </dgm:pt>
    <dgm:pt modelId="{E0141A7A-2DE2-408F-B3DA-28910A8A5EEB}" type="parTrans" cxnId="{EE1C2D45-DF65-46F8-A7F8-7957A80F21D8}">
      <dgm:prSet/>
      <dgm:spPr/>
      <dgm:t>
        <a:bodyPr/>
        <a:lstStyle/>
        <a:p>
          <a:endParaRPr lang="en-US"/>
        </a:p>
      </dgm:t>
    </dgm:pt>
    <dgm:pt modelId="{73077E4B-26EC-4936-AF72-173A59E4B73A}" type="sibTrans" cxnId="{EE1C2D45-DF65-46F8-A7F8-7957A80F21D8}">
      <dgm:prSet/>
      <dgm:spPr/>
      <dgm:t>
        <a:bodyPr/>
        <a:lstStyle/>
        <a:p>
          <a:endParaRPr lang="en-US"/>
        </a:p>
      </dgm:t>
    </dgm:pt>
    <dgm:pt modelId="{46EB7CA0-50FA-48CC-B13B-B3D1AC230E21}">
      <dgm:prSet/>
      <dgm:spPr/>
      <dgm:t>
        <a:bodyPr/>
        <a:lstStyle/>
        <a:p>
          <a:r>
            <a:rPr lang="en-US"/>
            <a:t>Recorre Macedonia</a:t>
          </a:r>
        </a:p>
      </dgm:t>
    </dgm:pt>
    <dgm:pt modelId="{B3BD4E2B-E87E-4BE7-B7C9-167640502011}" type="parTrans" cxnId="{1ABF3F78-8C94-4831-80E6-DBE01F0B968E}">
      <dgm:prSet/>
      <dgm:spPr/>
      <dgm:t>
        <a:bodyPr/>
        <a:lstStyle/>
        <a:p>
          <a:endParaRPr lang="en-US"/>
        </a:p>
      </dgm:t>
    </dgm:pt>
    <dgm:pt modelId="{67C9690F-29DE-4F16-9ECF-5D75BE950089}" type="sibTrans" cxnId="{1ABF3F78-8C94-4831-80E6-DBE01F0B968E}">
      <dgm:prSet/>
      <dgm:spPr/>
      <dgm:t>
        <a:bodyPr/>
        <a:lstStyle/>
        <a:p>
          <a:endParaRPr lang="en-US"/>
        </a:p>
      </dgm:t>
    </dgm:pt>
    <dgm:pt modelId="{42B464DC-F910-4F15-9C93-B3651C64F641}">
      <dgm:prSet/>
      <dgm:spPr/>
      <dgm:t>
        <a:bodyPr/>
        <a:lstStyle/>
        <a:p>
          <a:r>
            <a:rPr lang="en-US" dirty="0"/>
            <a:t>Escribe </a:t>
          </a:r>
          <a:r>
            <a:rPr lang="en-US" b="1" dirty="0"/>
            <a:t>2 de </a:t>
          </a:r>
          <a:r>
            <a:rPr lang="en-US" b="1" dirty="0" err="1"/>
            <a:t>Corintios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desde</a:t>
          </a:r>
          <a:r>
            <a:rPr lang="en-US" dirty="0"/>
            <a:t> Macedonia)</a:t>
          </a:r>
        </a:p>
      </dgm:t>
    </dgm:pt>
    <dgm:pt modelId="{6B953B47-ED8B-4B03-BA1E-76610597574C}" type="parTrans" cxnId="{C4503B7A-632D-4C23-9D17-243D2E0ACD8A}">
      <dgm:prSet/>
      <dgm:spPr/>
      <dgm:t>
        <a:bodyPr/>
        <a:lstStyle/>
        <a:p>
          <a:endParaRPr lang="en-US"/>
        </a:p>
      </dgm:t>
    </dgm:pt>
    <dgm:pt modelId="{7FAFD266-0E0F-43A0-9A43-6A3E24CF2F56}" type="sibTrans" cxnId="{C4503B7A-632D-4C23-9D17-243D2E0ACD8A}">
      <dgm:prSet/>
      <dgm:spPr/>
      <dgm:t>
        <a:bodyPr/>
        <a:lstStyle/>
        <a:p>
          <a:endParaRPr lang="en-US"/>
        </a:p>
      </dgm:t>
    </dgm:pt>
    <dgm:pt modelId="{8FBFC47A-F652-4140-856C-922FBF7739BB}">
      <dgm:prSet/>
      <dgm:spPr/>
      <dgm:t>
        <a:bodyPr/>
        <a:lstStyle/>
        <a:p>
          <a:r>
            <a:rPr lang="en-US" dirty="0"/>
            <a:t>Escribe </a:t>
          </a:r>
          <a:r>
            <a:rPr lang="en-US" b="1" dirty="0" err="1"/>
            <a:t>Romanos</a:t>
          </a:r>
          <a:r>
            <a:rPr lang="en-US" dirty="0"/>
            <a:t>, </a:t>
          </a:r>
          <a:r>
            <a:rPr lang="en-US" dirty="0" err="1"/>
            <a:t>desde</a:t>
          </a:r>
          <a:r>
            <a:rPr lang="en-US" dirty="0"/>
            <a:t> </a:t>
          </a:r>
          <a:r>
            <a:rPr lang="en-US" dirty="0" err="1"/>
            <a:t>Corinto</a:t>
          </a:r>
          <a:r>
            <a:rPr lang="en-US" dirty="0"/>
            <a:t> (57 </a:t>
          </a:r>
          <a:r>
            <a:rPr lang="en-US" dirty="0" err="1"/>
            <a:t>d.C.</a:t>
          </a:r>
          <a:r>
            <a:rPr lang="en-US" dirty="0"/>
            <a:t>)</a:t>
          </a:r>
        </a:p>
      </dgm:t>
    </dgm:pt>
    <dgm:pt modelId="{2C59D173-3E5E-4AB4-93C4-3AA5617F22D0}" type="parTrans" cxnId="{2A8DD18A-326B-40A9-8959-3DB3C8D28CEB}">
      <dgm:prSet/>
      <dgm:spPr/>
      <dgm:t>
        <a:bodyPr/>
        <a:lstStyle/>
        <a:p>
          <a:endParaRPr lang="en-US"/>
        </a:p>
      </dgm:t>
    </dgm:pt>
    <dgm:pt modelId="{47471321-E19B-408E-9A7A-75093E457348}" type="sibTrans" cxnId="{2A8DD18A-326B-40A9-8959-3DB3C8D28CEB}">
      <dgm:prSet/>
      <dgm:spPr/>
      <dgm:t>
        <a:bodyPr/>
        <a:lstStyle/>
        <a:p>
          <a:endParaRPr lang="en-US"/>
        </a:p>
      </dgm:t>
    </dgm:pt>
    <dgm:pt modelId="{AA2A2834-F6C2-4AE9-A268-96B361230AE3}" type="pres">
      <dgm:prSet presAssocID="{CD7716ED-8182-4A7F-A8A3-68EFD8DF502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PR"/>
        </a:p>
      </dgm:t>
    </dgm:pt>
    <dgm:pt modelId="{7CD30215-320F-441F-878A-1CBD8008D46F}" type="pres">
      <dgm:prSet presAssocID="{D1390838-5765-46C2-B72F-B8E47502BFC2}" presName="thickLine" presStyleLbl="alignNode1" presStyleIdx="0" presStyleCnt="4"/>
      <dgm:spPr/>
    </dgm:pt>
    <dgm:pt modelId="{D5756CE5-2BD5-45EB-84BA-8892BB23C9D3}" type="pres">
      <dgm:prSet presAssocID="{D1390838-5765-46C2-B72F-B8E47502BFC2}" presName="horz1" presStyleCnt="0"/>
      <dgm:spPr/>
    </dgm:pt>
    <dgm:pt modelId="{34451D9F-A6A7-404C-9905-9794C8D3B6A4}" type="pres">
      <dgm:prSet presAssocID="{D1390838-5765-46C2-B72F-B8E47502BFC2}" presName="tx1" presStyleLbl="revTx" presStyleIdx="0" presStyleCnt="4"/>
      <dgm:spPr/>
      <dgm:t>
        <a:bodyPr/>
        <a:lstStyle/>
        <a:p>
          <a:endParaRPr lang="es-PR"/>
        </a:p>
      </dgm:t>
    </dgm:pt>
    <dgm:pt modelId="{359176A5-981F-4DFC-B1A0-288106ECF557}" type="pres">
      <dgm:prSet presAssocID="{D1390838-5765-46C2-B72F-B8E47502BFC2}" presName="vert1" presStyleCnt="0"/>
      <dgm:spPr/>
    </dgm:pt>
    <dgm:pt modelId="{23D3228B-A60F-41EE-9E0D-A82B2461690E}" type="pres">
      <dgm:prSet presAssocID="{46EB7CA0-50FA-48CC-B13B-B3D1AC230E21}" presName="thickLine" presStyleLbl="alignNode1" presStyleIdx="1" presStyleCnt="4"/>
      <dgm:spPr/>
    </dgm:pt>
    <dgm:pt modelId="{3626AD2D-4DF9-4583-B32F-7D7C660A23B4}" type="pres">
      <dgm:prSet presAssocID="{46EB7CA0-50FA-48CC-B13B-B3D1AC230E21}" presName="horz1" presStyleCnt="0"/>
      <dgm:spPr/>
    </dgm:pt>
    <dgm:pt modelId="{6294C465-02D0-4D8E-AC93-B81BB5294CD5}" type="pres">
      <dgm:prSet presAssocID="{46EB7CA0-50FA-48CC-B13B-B3D1AC230E21}" presName="tx1" presStyleLbl="revTx" presStyleIdx="1" presStyleCnt="4"/>
      <dgm:spPr/>
      <dgm:t>
        <a:bodyPr/>
        <a:lstStyle/>
        <a:p>
          <a:endParaRPr lang="es-PR"/>
        </a:p>
      </dgm:t>
    </dgm:pt>
    <dgm:pt modelId="{1E49B3FE-63CE-40B9-BEAC-4886FBDC9987}" type="pres">
      <dgm:prSet presAssocID="{46EB7CA0-50FA-48CC-B13B-B3D1AC230E21}" presName="vert1" presStyleCnt="0"/>
      <dgm:spPr/>
    </dgm:pt>
    <dgm:pt modelId="{56AD8609-9799-4CDE-9EA3-7922B289DC1D}" type="pres">
      <dgm:prSet presAssocID="{42B464DC-F910-4F15-9C93-B3651C64F641}" presName="thickLine" presStyleLbl="alignNode1" presStyleIdx="2" presStyleCnt="4"/>
      <dgm:spPr/>
    </dgm:pt>
    <dgm:pt modelId="{5A9B3941-F609-4F7F-9B77-692CC95E2141}" type="pres">
      <dgm:prSet presAssocID="{42B464DC-F910-4F15-9C93-B3651C64F641}" presName="horz1" presStyleCnt="0"/>
      <dgm:spPr/>
    </dgm:pt>
    <dgm:pt modelId="{81A0C419-60A1-4468-9FC4-066D6542AB62}" type="pres">
      <dgm:prSet presAssocID="{42B464DC-F910-4F15-9C93-B3651C64F641}" presName="tx1" presStyleLbl="revTx" presStyleIdx="2" presStyleCnt="4"/>
      <dgm:spPr/>
      <dgm:t>
        <a:bodyPr/>
        <a:lstStyle/>
        <a:p>
          <a:endParaRPr lang="es-PR"/>
        </a:p>
      </dgm:t>
    </dgm:pt>
    <dgm:pt modelId="{FDCBD2D1-BBAD-4771-B437-06F03F399564}" type="pres">
      <dgm:prSet presAssocID="{42B464DC-F910-4F15-9C93-B3651C64F641}" presName="vert1" presStyleCnt="0"/>
      <dgm:spPr/>
    </dgm:pt>
    <dgm:pt modelId="{2417B029-F4CE-40E1-9E6D-A716CA7002BE}" type="pres">
      <dgm:prSet presAssocID="{8FBFC47A-F652-4140-856C-922FBF7739BB}" presName="thickLine" presStyleLbl="alignNode1" presStyleIdx="3" presStyleCnt="4"/>
      <dgm:spPr/>
    </dgm:pt>
    <dgm:pt modelId="{C2CDA617-B25F-4534-A53C-B0883E7EFCB4}" type="pres">
      <dgm:prSet presAssocID="{8FBFC47A-F652-4140-856C-922FBF7739BB}" presName="horz1" presStyleCnt="0"/>
      <dgm:spPr/>
    </dgm:pt>
    <dgm:pt modelId="{AECE86F2-50AF-41E7-8A79-0570CB9FFA4E}" type="pres">
      <dgm:prSet presAssocID="{8FBFC47A-F652-4140-856C-922FBF7739BB}" presName="tx1" presStyleLbl="revTx" presStyleIdx="3" presStyleCnt="4"/>
      <dgm:spPr/>
      <dgm:t>
        <a:bodyPr/>
        <a:lstStyle/>
        <a:p>
          <a:endParaRPr lang="es-PR"/>
        </a:p>
      </dgm:t>
    </dgm:pt>
    <dgm:pt modelId="{6EA7D299-E684-4114-8C50-DD1F23D9C62F}" type="pres">
      <dgm:prSet presAssocID="{8FBFC47A-F652-4140-856C-922FBF7739BB}" presName="vert1" presStyleCnt="0"/>
      <dgm:spPr/>
    </dgm:pt>
  </dgm:ptLst>
  <dgm:cxnLst>
    <dgm:cxn modelId="{C4503B7A-632D-4C23-9D17-243D2E0ACD8A}" srcId="{CD7716ED-8182-4A7F-A8A3-68EFD8DF5027}" destId="{42B464DC-F910-4F15-9C93-B3651C64F641}" srcOrd="2" destOrd="0" parTransId="{6B953B47-ED8B-4B03-BA1E-76610597574C}" sibTransId="{7FAFD266-0E0F-43A0-9A43-6A3E24CF2F56}"/>
    <dgm:cxn modelId="{C10028D7-394F-452F-995F-6D6E364D60D0}" type="presOf" srcId="{46EB7CA0-50FA-48CC-B13B-B3D1AC230E21}" destId="{6294C465-02D0-4D8E-AC93-B81BB5294CD5}" srcOrd="0" destOrd="0" presId="urn:microsoft.com/office/officeart/2008/layout/LinedList"/>
    <dgm:cxn modelId="{A7178F64-1223-44EF-8CBB-4D89BAE89373}" type="presOf" srcId="{42B464DC-F910-4F15-9C93-B3651C64F641}" destId="{81A0C419-60A1-4468-9FC4-066D6542AB62}" srcOrd="0" destOrd="0" presId="urn:microsoft.com/office/officeart/2008/layout/LinedList"/>
    <dgm:cxn modelId="{CE99875C-0D4B-4E6F-A984-BC270A0BECBC}" type="presOf" srcId="{8FBFC47A-F652-4140-856C-922FBF7739BB}" destId="{AECE86F2-50AF-41E7-8A79-0570CB9FFA4E}" srcOrd="0" destOrd="0" presId="urn:microsoft.com/office/officeart/2008/layout/LinedList"/>
    <dgm:cxn modelId="{2A8DD18A-326B-40A9-8959-3DB3C8D28CEB}" srcId="{CD7716ED-8182-4A7F-A8A3-68EFD8DF5027}" destId="{8FBFC47A-F652-4140-856C-922FBF7739BB}" srcOrd="3" destOrd="0" parTransId="{2C59D173-3E5E-4AB4-93C4-3AA5617F22D0}" sibTransId="{47471321-E19B-408E-9A7A-75093E457348}"/>
    <dgm:cxn modelId="{1ABF3F78-8C94-4831-80E6-DBE01F0B968E}" srcId="{CD7716ED-8182-4A7F-A8A3-68EFD8DF5027}" destId="{46EB7CA0-50FA-48CC-B13B-B3D1AC230E21}" srcOrd="1" destOrd="0" parTransId="{B3BD4E2B-E87E-4BE7-B7C9-167640502011}" sibTransId="{67C9690F-29DE-4F16-9ECF-5D75BE950089}"/>
    <dgm:cxn modelId="{C66C4C05-D52C-419B-AAC0-0EFB2F05D895}" type="presOf" srcId="{CD7716ED-8182-4A7F-A8A3-68EFD8DF5027}" destId="{AA2A2834-F6C2-4AE9-A268-96B361230AE3}" srcOrd="0" destOrd="0" presId="urn:microsoft.com/office/officeart/2008/layout/LinedList"/>
    <dgm:cxn modelId="{EE1C2D45-DF65-46F8-A7F8-7957A80F21D8}" srcId="{CD7716ED-8182-4A7F-A8A3-68EFD8DF5027}" destId="{D1390838-5765-46C2-B72F-B8E47502BFC2}" srcOrd="0" destOrd="0" parTransId="{E0141A7A-2DE2-408F-B3DA-28910A8A5EEB}" sibTransId="{73077E4B-26EC-4936-AF72-173A59E4B73A}"/>
    <dgm:cxn modelId="{B38536BA-7C70-4C15-9219-59D7FC5D8C22}" type="presOf" srcId="{D1390838-5765-46C2-B72F-B8E47502BFC2}" destId="{34451D9F-A6A7-404C-9905-9794C8D3B6A4}" srcOrd="0" destOrd="0" presId="urn:microsoft.com/office/officeart/2008/layout/LinedList"/>
    <dgm:cxn modelId="{7DC96561-CE31-46D5-A9CF-72D71EE1143F}" type="presParOf" srcId="{AA2A2834-F6C2-4AE9-A268-96B361230AE3}" destId="{7CD30215-320F-441F-878A-1CBD8008D46F}" srcOrd="0" destOrd="0" presId="urn:microsoft.com/office/officeart/2008/layout/LinedList"/>
    <dgm:cxn modelId="{02FC28E5-1129-4266-8F6C-25063E9531B4}" type="presParOf" srcId="{AA2A2834-F6C2-4AE9-A268-96B361230AE3}" destId="{D5756CE5-2BD5-45EB-84BA-8892BB23C9D3}" srcOrd="1" destOrd="0" presId="urn:microsoft.com/office/officeart/2008/layout/LinedList"/>
    <dgm:cxn modelId="{C145774E-8570-4A75-B5C4-63214F518A6A}" type="presParOf" srcId="{D5756CE5-2BD5-45EB-84BA-8892BB23C9D3}" destId="{34451D9F-A6A7-404C-9905-9794C8D3B6A4}" srcOrd="0" destOrd="0" presId="urn:microsoft.com/office/officeart/2008/layout/LinedList"/>
    <dgm:cxn modelId="{76551C0E-FD62-48B2-A577-05F83124843F}" type="presParOf" srcId="{D5756CE5-2BD5-45EB-84BA-8892BB23C9D3}" destId="{359176A5-981F-4DFC-B1A0-288106ECF557}" srcOrd="1" destOrd="0" presId="urn:microsoft.com/office/officeart/2008/layout/LinedList"/>
    <dgm:cxn modelId="{CA77DE78-BD9D-40BD-9F6E-5C791A0C502A}" type="presParOf" srcId="{AA2A2834-F6C2-4AE9-A268-96B361230AE3}" destId="{23D3228B-A60F-41EE-9E0D-A82B2461690E}" srcOrd="2" destOrd="0" presId="urn:microsoft.com/office/officeart/2008/layout/LinedList"/>
    <dgm:cxn modelId="{D3005DB0-B724-4BC3-83EE-988F9A840555}" type="presParOf" srcId="{AA2A2834-F6C2-4AE9-A268-96B361230AE3}" destId="{3626AD2D-4DF9-4583-B32F-7D7C660A23B4}" srcOrd="3" destOrd="0" presId="urn:microsoft.com/office/officeart/2008/layout/LinedList"/>
    <dgm:cxn modelId="{B75A6129-D20B-4575-A22B-EB2EEFFF8FAE}" type="presParOf" srcId="{3626AD2D-4DF9-4583-B32F-7D7C660A23B4}" destId="{6294C465-02D0-4D8E-AC93-B81BB5294CD5}" srcOrd="0" destOrd="0" presId="urn:microsoft.com/office/officeart/2008/layout/LinedList"/>
    <dgm:cxn modelId="{45EFA388-7967-4BF4-AA12-31B7F7CAAB9D}" type="presParOf" srcId="{3626AD2D-4DF9-4583-B32F-7D7C660A23B4}" destId="{1E49B3FE-63CE-40B9-BEAC-4886FBDC9987}" srcOrd="1" destOrd="0" presId="urn:microsoft.com/office/officeart/2008/layout/LinedList"/>
    <dgm:cxn modelId="{5F6FBCF5-1B07-4DF5-86BC-B9A088019DE2}" type="presParOf" srcId="{AA2A2834-F6C2-4AE9-A268-96B361230AE3}" destId="{56AD8609-9799-4CDE-9EA3-7922B289DC1D}" srcOrd="4" destOrd="0" presId="urn:microsoft.com/office/officeart/2008/layout/LinedList"/>
    <dgm:cxn modelId="{5F36EEED-FF7A-4328-B2FE-2EABE9CAC724}" type="presParOf" srcId="{AA2A2834-F6C2-4AE9-A268-96B361230AE3}" destId="{5A9B3941-F609-4F7F-9B77-692CC95E2141}" srcOrd="5" destOrd="0" presId="urn:microsoft.com/office/officeart/2008/layout/LinedList"/>
    <dgm:cxn modelId="{1138D585-31D4-4616-839C-5BE03A648FBD}" type="presParOf" srcId="{5A9B3941-F609-4F7F-9B77-692CC95E2141}" destId="{81A0C419-60A1-4468-9FC4-066D6542AB62}" srcOrd="0" destOrd="0" presId="urn:microsoft.com/office/officeart/2008/layout/LinedList"/>
    <dgm:cxn modelId="{4BF87C5F-53FB-4E3D-84E8-5E3BDCCFB02D}" type="presParOf" srcId="{5A9B3941-F609-4F7F-9B77-692CC95E2141}" destId="{FDCBD2D1-BBAD-4771-B437-06F03F399564}" srcOrd="1" destOrd="0" presId="urn:microsoft.com/office/officeart/2008/layout/LinedList"/>
    <dgm:cxn modelId="{821B9065-EB2A-4E3C-A381-C6F60F206304}" type="presParOf" srcId="{AA2A2834-F6C2-4AE9-A268-96B361230AE3}" destId="{2417B029-F4CE-40E1-9E6D-A716CA7002BE}" srcOrd="6" destOrd="0" presId="urn:microsoft.com/office/officeart/2008/layout/LinedList"/>
    <dgm:cxn modelId="{77698D47-C6FB-4873-A412-BCAF35F75721}" type="presParOf" srcId="{AA2A2834-F6C2-4AE9-A268-96B361230AE3}" destId="{C2CDA617-B25F-4534-A53C-B0883E7EFCB4}" srcOrd="7" destOrd="0" presId="urn:microsoft.com/office/officeart/2008/layout/LinedList"/>
    <dgm:cxn modelId="{357C5840-7E0D-455D-ADA8-2103F1AE6B55}" type="presParOf" srcId="{C2CDA617-B25F-4534-A53C-B0883E7EFCB4}" destId="{AECE86F2-50AF-41E7-8A79-0570CB9FFA4E}" srcOrd="0" destOrd="0" presId="urn:microsoft.com/office/officeart/2008/layout/LinedList"/>
    <dgm:cxn modelId="{2BB3E6A7-E8FD-46FB-8074-CF36409A43EF}" type="presParOf" srcId="{C2CDA617-B25F-4534-A53C-B0883E7EFCB4}" destId="{6EA7D299-E684-4114-8C50-DD1F23D9C62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EFD707-21CA-4591-A472-B9210C851DE0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047E040-4197-4C83-ACEF-4291280C4331}">
      <dgm:prSet/>
      <dgm:spPr/>
      <dgm:t>
        <a:bodyPr/>
        <a:lstStyle/>
        <a:p>
          <a:r>
            <a:rPr lang="en-US" dirty="0" err="1"/>
            <a:t>Llegó</a:t>
          </a:r>
          <a:r>
            <a:rPr lang="en-US" dirty="0"/>
            <a:t> a </a:t>
          </a:r>
          <a:r>
            <a:rPr lang="en-US" dirty="0" err="1"/>
            <a:t>Jerusalén</a:t>
          </a:r>
          <a:r>
            <a:rPr lang="en-US" dirty="0"/>
            <a:t> y es </a:t>
          </a:r>
          <a:r>
            <a:rPr lang="en-US" dirty="0" err="1"/>
            <a:t>arrestado</a:t>
          </a:r>
          <a:endParaRPr lang="en-US" dirty="0"/>
        </a:p>
      </dgm:t>
    </dgm:pt>
    <dgm:pt modelId="{75A045C8-6B3D-4631-A71B-FC33CA443E6F}" type="parTrans" cxnId="{67F55CD3-D566-43DC-909A-3EC5A10C699D}">
      <dgm:prSet/>
      <dgm:spPr/>
      <dgm:t>
        <a:bodyPr/>
        <a:lstStyle/>
        <a:p>
          <a:endParaRPr lang="en-US"/>
        </a:p>
      </dgm:t>
    </dgm:pt>
    <dgm:pt modelId="{7702B6A5-3CF8-4D2D-A9B8-7FB30F0BFFAC}" type="sibTrans" cxnId="{67F55CD3-D566-43DC-909A-3EC5A10C699D}">
      <dgm:prSet/>
      <dgm:spPr/>
      <dgm:t>
        <a:bodyPr/>
        <a:lstStyle/>
        <a:p>
          <a:endParaRPr lang="en-US"/>
        </a:p>
      </dgm:t>
    </dgm:pt>
    <dgm:pt modelId="{A25F5B93-5602-43B0-BA68-112DAAFAC135}">
      <dgm:prSet/>
      <dgm:spPr/>
      <dgm:t>
        <a:bodyPr/>
        <a:lstStyle/>
        <a:p>
          <a:r>
            <a:rPr lang="en-US" dirty="0"/>
            <a:t>Dos </a:t>
          </a:r>
          <a:r>
            <a:rPr lang="en-US" dirty="0" err="1"/>
            <a:t>años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Cesarea</a:t>
          </a:r>
          <a:r>
            <a:rPr lang="en-US" dirty="0"/>
            <a:t> </a:t>
          </a:r>
          <a:r>
            <a:rPr lang="en-US" dirty="0" err="1"/>
            <a:t>marítima</a:t>
          </a:r>
          <a:r>
            <a:rPr lang="en-US" dirty="0"/>
            <a:t> bajo custodia </a:t>
          </a:r>
          <a:r>
            <a:rPr lang="en-US" dirty="0" err="1"/>
            <a:t>romana</a:t>
          </a:r>
          <a:endParaRPr lang="en-US" dirty="0"/>
        </a:p>
      </dgm:t>
    </dgm:pt>
    <dgm:pt modelId="{22679A4C-75EB-42E3-9A17-E9702E198CBC}" type="parTrans" cxnId="{58113E60-0E10-409D-BC27-33B62310AD40}">
      <dgm:prSet/>
      <dgm:spPr/>
      <dgm:t>
        <a:bodyPr/>
        <a:lstStyle/>
        <a:p>
          <a:endParaRPr lang="en-US"/>
        </a:p>
      </dgm:t>
    </dgm:pt>
    <dgm:pt modelId="{E3DC88A3-0A16-477C-B562-3D4EBD34D923}" type="sibTrans" cxnId="{58113E60-0E10-409D-BC27-33B62310AD40}">
      <dgm:prSet/>
      <dgm:spPr/>
      <dgm:t>
        <a:bodyPr/>
        <a:lstStyle/>
        <a:p>
          <a:endParaRPr lang="en-US"/>
        </a:p>
      </dgm:t>
    </dgm:pt>
    <dgm:pt modelId="{451199BA-F497-4795-942F-6C15B50C44FB}">
      <dgm:prSet/>
      <dgm:spPr/>
      <dgm:t>
        <a:bodyPr/>
        <a:lstStyle/>
        <a:p>
          <a:r>
            <a:rPr lang="en-US"/>
            <a:t>Embarcado a Roma para su apelación a la corte imperial de Nerón</a:t>
          </a:r>
        </a:p>
      </dgm:t>
    </dgm:pt>
    <dgm:pt modelId="{F2D17525-4DBE-4575-A06F-96752828EE4D}" type="parTrans" cxnId="{EDE25ED5-7482-47D7-8967-628A2DD6E079}">
      <dgm:prSet/>
      <dgm:spPr/>
      <dgm:t>
        <a:bodyPr/>
        <a:lstStyle/>
        <a:p>
          <a:endParaRPr lang="en-US"/>
        </a:p>
      </dgm:t>
    </dgm:pt>
    <dgm:pt modelId="{2EE46935-6EBE-4A63-B192-E7205B4889F2}" type="sibTrans" cxnId="{EDE25ED5-7482-47D7-8967-628A2DD6E079}">
      <dgm:prSet/>
      <dgm:spPr/>
      <dgm:t>
        <a:bodyPr/>
        <a:lstStyle/>
        <a:p>
          <a:endParaRPr lang="en-US"/>
        </a:p>
      </dgm:t>
    </dgm:pt>
    <dgm:pt modelId="{D76BEC03-1D47-430E-82F4-0FCF8F9C0E89}">
      <dgm:prSet/>
      <dgm:spPr/>
      <dgm:t>
        <a:bodyPr/>
        <a:lstStyle/>
        <a:p>
          <a:r>
            <a:rPr lang="en-US" dirty="0"/>
            <a:t>Al </a:t>
          </a:r>
          <a:r>
            <a:rPr lang="en-US" dirty="0" err="1"/>
            <a:t>zarpar</a:t>
          </a:r>
          <a:r>
            <a:rPr lang="en-US" dirty="0"/>
            <a:t> de Creta, </a:t>
          </a:r>
          <a:r>
            <a:rPr lang="en-US" dirty="0" err="1"/>
            <a:t>naufragan</a:t>
          </a:r>
          <a:r>
            <a:rPr lang="en-US" dirty="0"/>
            <a:t> </a:t>
          </a:r>
          <a:r>
            <a:rPr lang="en-US" dirty="0" err="1"/>
            <a:t>frente</a:t>
          </a:r>
          <a:r>
            <a:rPr lang="en-US" dirty="0"/>
            <a:t> a la </a:t>
          </a:r>
          <a:r>
            <a:rPr lang="en-US" dirty="0" err="1"/>
            <a:t>isla</a:t>
          </a:r>
          <a:r>
            <a:rPr lang="en-US" dirty="0"/>
            <a:t> de Malta</a:t>
          </a:r>
        </a:p>
      </dgm:t>
    </dgm:pt>
    <dgm:pt modelId="{E295297C-8EE2-490D-99B6-C5998E55DC6A}" type="parTrans" cxnId="{9BDF0090-0C12-4AB9-8BFF-1A2AD108154E}">
      <dgm:prSet/>
      <dgm:spPr/>
      <dgm:t>
        <a:bodyPr/>
        <a:lstStyle/>
        <a:p>
          <a:endParaRPr lang="en-US"/>
        </a:p>
      </dgm:t>
    </dgm:pt>
    <dgm:pt modelId="{D3605604-5308-42F0-8E13-E247BA9186CF}" type="sibTrans" cxnId="{9BDF0090-0C12-4AB9-8BFF-1A2AD108154E}">
      <dgm:prSet/>
      <dgm:spPr/>
      <dgm:t>
        <a:bodyPr/>
        <a:lstStyle/>
        <a:p>
          <a:endParaRPr lang="en-US"/>
        </a:p>
      </dgm:t>
    </dgm:pt>
    <dgm:pt modelId="{2A3026E3-758D-4753-AA7A-585C413D2E0C}">
      <dgm:prSet/>
      <dgm:spPr/>
      <dgm:t>
        <a:bodyPr/>
        <a:lstStyle/>
        <a:p>
          <a:r>
            <a:rPr lang="en-US"/>
            <a:t>Tres meses tardó en llegar a Roma</a:t>
          </a:r>
        </a:p>
      </dgm:t>
    </dgm:pt>
    <dgm:pt modelId="{D3472CAD-ADE0-4565-B155-6F53B11ED297}" type="parTrans" cxnId="{5D71457F-4699-4849-A229-08099DD1B412}">
      <dgm:prSet/>
      <dgm:spPr/>
      <dgm:t>
        <a:bodyPr/>
        <a:lstStyle/>
        <a:p>
          <a:endParaRPr lang="en-US"/>
        </a:p>
      </dgm:t>
    </dgm:pt>
    <dgm:pt modelId="{DE0FF8F3-A287-4AA9-8817-940C2D8F2329}" type="sibTrans" cxnId="{5D71457F-4699-4849-A229-08099DD1B412}">
      <dgm:prSet/>
      <dgm:spPr/>
      <dgm:t>
        <a:bodyPr/>
        <a:lstStyle/>
        <a:p>
          <a:endParaRPr lang="en-US"/>
        </a:p>
      </dgm:t>
    </dgm:pt>
    <dgm:pt modelId="{0C1968BA-7254-4DC8-8400-484E9F14B102}" type="pres">
      <dgm:prSet presAssocID="{B8EFD707-21CA-4591-A472-B9210C851DE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PR"/>
        </a:p>
      </dgm:t>
    </dgm:pt>
    <dgm:pt modelId="{5AE52631-EE54-4E9B-B75D-4F1586C9ECEA}" type="pres">
      <dgm:prSet presAssocID="{2047E040-4197-4C83-ACEF-4291280C4331}" presName="thickLine" presStyleLbl="alignNode1" presStyleIdx="0" presStyleCnt="5"/>
      <dgm:spPr/>
    </dgm:pt>
    <dgm:pt modelId="{706CE361-A9E9-4CA1-B0A9-878F7BA33B06}" type="pres">
      <dgm:prSet presAssocID="{2047E040-4197-4C83-ACEF-4291280C4331}" presName="horz1" presStyleCnt="0"/>
      <dgm:spPr/>
    </dgm:pt>
    <dgm:pt modelId="{B6366D9D-6B57-4BD3-A5AA-3496442D4DE5}" type="pres">
      <dgm:prSet presAssocID="{2047E040-4197-4C83-ACEF-4291280C4331}" presName="tx1" presStyleLbl="revTx" presStyleIdx="0" presStyleCnt="5"/>
      <dgm:spPr/>
      <dgm:t>
        <a:bodyPr/>
        <a:lstStyle/>
        <a:p>
          <a:endParaRPr lang="es-PR"/>
        </a:p>
      </dgm:t>
    </dgm:pt>
    <dgm:pt modelId="{E8E8A6A1-009D-460E-A8B3-AC0C3AB423A0}" type="pres">
      <dgm:prSet presAssocID="{2047E040-4197-4C83-ACEF-4291280C4331}" presName="vert1" presStyleCnt="0"/>
      <dgm:spPr/>
    </dgm:pt>
    <dgm:pt modelId="{867A0C2B-C112-49F5-9724-CC4EDD33972A}" type="pres">
      <dgm:prSet presAssocID="{A25F5B93-5602-43B0-BA68-112DAAFAC135}" presName="thickLine" presStyleLbl="alignNode1" presStyleIdx="1" presStyleCnt="5"/>
      <dgm:spPr/>
    </dgm:pt>
    <dgm:pt modelId="{53FF5AD4-F564-42C7-AB29-0B3B2ECC8BD4}" type="pres">
      <dgm:prSet presAssocID="{A25F5B93-5602-43B0-BA68-112DAAFAC135}" presName="horz1" presStyleCnt="0"/>
      <dgm:spPr/>
    </dgm:pt>
    <dgm:pt modelId="{64B4175F-EB60-4759-AE7E-0F442B238743}" type="pres">
      <dgm:prSet presAssocID="{A25F5B93-5602-43B0-BA68-112DAAFAC135}" presName="tx1" presStyleLbl="revTx" presStyleIdx="1" presStyleCnt="5"/>
      <dgm:spPr/>
      <dgm:t>
        <a:bodyPr/>
        <a:lstStyle/>
        <a:p>
          <a:endParaRPr lang="es-PR"/>
        </a:p>
      </dgm:t>
    </dgm:pt>
    <dgm:pt modelId="{C7C7906E-1764-4ACC-9EB4-E59001B31AE1}" type="pres">
      <dgm:prSet presAssocID="{A25F5B93-5602-43B0-BA68-112DAAFAC135}" presName="vert1" presStyleCnt="0"/>
      <dgm:spPr/>
    </dgm:pt>
    <dgm:pt modelId="{10D51D9F-6C83-404C-83BE-0C20B6E5CA70}" type="pres">
      <dgm:prSet presAssocID="{451199BA-F497-4795-942F-6C15B50C44FB}" presName="thickLine" presStyleLbl="alignNode1" presStyleIdx="2" presStyleCnt="5"/>
      <dgm:spPr/>
    </dgm:pt>
    <dgm:pt modelId="{F765AEAC-25C7-4106-A022-FD8FFC8B3D28}" type="pres">
      <dgm:prSet presAssocID="{451199BA-F497-4795-942F-6C15B50C44FB}" presName="horz1" presStyleCnt="0"/>
      <dgm:spPr/>
    </dgm:pt>
    <dgm:pt modelId="{D01C8ACB-3859-4482-B860-B20A88185CCA}" type="pres">
      <dgm:prSet presAssocID="{451199BA-F497-4795-942F-6C15B50C44FB}" presName="tx1" presStyleLbl="revTx" presStyleIdx="2" presStyleCnt="5"/>
      <dgm:spPr/>
      <dgm:t>
        <a:bodyPr/>
        <a:lstStyle/>
        <a:p>
          <a:endParaRPr lang="es-PR"/>
        </a:p>
      </dgm:t>
    </dgm:pt>
    <dgm:pt modelId="{93D31ADF-F5C7-411E-80D4-F6629908DF98}" type="pres">
      <dgm:prSet presAssocID="{451199BA-F497-4795-942F-6C15B50C44FB}" presName="vert1" presStyleCnt="0"/>
      <dgm:spPr/>
    </dgm:pt>
    <dgm:pt modelId="{43FEB06A-1D05-401E-9FA5-2F8292F3E547}" type="pres">
      <dgm:prSet presAssocID="{D76BEC03-1D47-430E-82F4-0FCF8F9C0E89}" presName="thickLine" presStyleLbl="alignNode1" presStyleIdx="3" presStyleCnt="5"/>
      <dgm:spPr/>
    </dgm:pt>
    <dgm:pt modelId="{E565288C-69E3-4CEC-B0A2-A6F089C41C5C}" type="pres">
      <dgm:prSet presAssocID="{D76BEC03-1D47-430E-82F4-0FCF8F9C0E89}" presName="horz1" presStyleCnt="0"/>
      <dgm:spPr/>
    </dgm:pt>
    <dgm:pt modelId="{A148401E-7FFA-49E2-9940-B44C96217FF0}" type="pres">
      <dgm:prSet presAssocID="{D76BEC03-1D47-430E-82F4-0FCF8F9C0E89}" presName="tx1" presStyleLbl="revTx" presStyleIdx="3" presStyleCnt="5"/>
      <dgm:spPr/>
      <dgm:t>
        <a:bodyPr/>
        <a:lstStyle/>
        <a:p>
          <a:endParaRPr lang="es-PR"/>
        </a:p>
      </dgm:t>
    </dgm:pt>
    <dgm:pt modelId="{C00F16FE-F63B-47C6-B3F1-69C214590F68}" type="pres">
      <dgm:prSet presAssocID="{D76BEC03-1D47-430E-82F4-0FCF8F9C0E89}" presName="vert1" presStyleCnt="0"/>
      <dgm:spPr/>
    </dgm:pt>
    <dgm:pt modelId="{CEA09384-44D3-4526-8ED1-8D426B5B6F19}" type="pres">
      <dgm:prSet presAssocID="{2A3026E3-758D-4753-AA7A-585C413D2E0C}" presName="thickLine" presStyleLbl="alignNode1" presStyleIdx="4" presStyleCnt="5"/>
      <dgm:spPr/>
    </dgm:pt>
    <dgm:pt modelId="{56FFE414-C480-4A9B-9568-B1A0FD1AB39A}" type="pres">
      <dgm:prSet presAssocID="{2A3026E3-758D-4753-AA7A-585C413D2E0C}" presName="horz1" presStyleCnt="0"/>
      <dgm:spPr/>
    </dgm:pt>
    <dgm:pt modelId="{9272F33A-952B-4A20-BEDA-067848A28CD3}" type="pres">
      <dgm:prSet presAssocID="{2A3026E3-758D-4753-AA7A-585C413D2E0C}" presName="tx1" presStyleLbl="revTx" presStyleIdx="4" presStyleCnt="5"/>
      <dgm:spPr/>
      <dgm:t>
        <a:bodyPr/>
        <a:lstStyle/>
        <a:p>
          <a:endParaRPr lang="es-PR"/>
        </a:p>
      </dgm:t>
    </dgm:pt>
    <dgm:pt modelId="{74DA4564-EB62-4268-9404-9AECE815705F}" type="pres">
      <dgm:prSet presAssocID="{2A3026E3-758D-4753-AA7A-585C413D2E0C}" presName="vert1" presStyleCnt="0"/>
      <dgm:spPr/>
    </dgm:pt>
  </dgm:ptLst>
  <dgm:cxnLst>
    <dgm:cxn modelId="{96303985-C115-44AF-A43B-6CE02A6EB34E}" type="presOf" srcId="{2047E040-4197-4C83-ACEF-4291280C4331}" destId="{B6366D9D-6B57-4BD3-A5AA-3496442D4DE5}" srcOrd="0" destOrd="0" presId="urn:microsoft.com/office/officeart/2008/layout/LinedList"/>
    <dgm:cxn modelId="{67F55CD3-D566-43DC-909A-3EC5A10C699D}" srcId="{B8EFD707-21CA-4591-A472-B9210C851DE0}" destId="{2047E040-4197-4C83-ACEF-4291280C4331}" srcOrd="0" destOrd="0" parTransId="{75A045C8-6B3D-4631-A71B-FC33CA443E6F}" sibTransId="{7702B6A5-3CF8-4D2D-A9B8-7FB30F0BFFAC}"/>
    <dgm:cxn modelId="{9BDF0090-0C12-4AB9-8BFF-1A2AD108154E}" srcId="{B8EFD707-21CA-4591-A472-B9210C851DE0}" destId="{D76BEC03-1D47-430E-82F4-0FCF8F9C0E89}" srcOrd="3" destOrd="0" parTransId="{E295297C-8EE2-490D-99B6-C5998E55DC6A}" sibTransId="{D3605604-5308-42F0-8E13-E247BA9186CF}"/>
    <dgm:cxn modelId="{817C7FCC-66EA-4BF0-86EE-73A57885A646}" type="presOf" srcId="{B8EFD707-21CA-4591-A472-B9210C851DE0}" destId="{0C1968BA-7254-4DC8-8400-484E9F14B102}" srcOrd="0" destOrd="0" presId="urn:microsoft.com/office/officeart/2008/layout/LinedList"/>
    <dgm:cxn modelId="{511162BF-6F50-41DC-89B9-C23CA4BF6290}" type="presOf" srcId="{2A3026E3-758D-4753-AA7A-585C413D2E0C}" destId="{9272F33A-952B-4A20-BEDA-067848A28CD3}" srcOrd="0" destOrd="0" presId="urn:microsoft.com/office/officeart/2008/layout/LinedList"/>
    <dgm:cxn modelId="{EDE25ED5-7482-47D7-8967-628A2DD6E079}" srcId="{B8EFD707-21CA-4591-A472-B9210C851DE0}" destId="{451199BA-F497-4795-942F-6C15B50C44FB}" srcOrd="2" destOrd="0" parTransId="{F2D17525-4DBE-4575-A06F-96752828EE4D}" sibTransId="{2EE46935-6EBE-4A63-B192-E7205B4889F2}"/>
    <dgm:cxn modelId="{A48A739A-A1DA-44D5-A942-5D076879EF3B}" type="presOf" srcId="{451199BA-F497-4795-942F-6C15B50C44FB}" destId="{D01C8ACB-3859-4482-B860-B20A88185CCA}" srcOrd="0" destOrd="0" presId="urn:microsoft.com/office/officeart/2008/layout/LinedList"/>
    <dgm:cxn modelId="{58113E60-0E10-409D-BC27-33B62310AD40}" srcId="{B8EFD707-21CA-4591-A472-B9210C851DE0}" destId="{A25F5B93-5602-43B0-BA68-112DAAFAC135}" srcOrd="1" destOrd="0" parTransId="{22679A4C-75EB-42E3-9A17-E9702E198CBC}" sibTransId="{E3DC88A3-0A16-477C-B562-3D4EBD34D923}"/>
    <dgm:cxn modelId="{716895AE-E8E7-4E30-8F3F-8BC9331FC9C7}" type="presOf" srcId="{A25F5B93-5602-43B0-BA68-112DAAFAC135}" destId="{64B4175F-EB60-4759-AE7E-0F442B238743}" srcOrd="0" destOrd="0" presId="urn:microsoft.com/office/officeart/2008/layout/LinedList"/>
    <dgm:cxn modelId="{5D71457F-4699-4849-A229-08099DD1B412}" srcId="{B8EFD707-21CA-4591-A472-B9210C851DE0}" destId="{2A3026E3-758D-4753-AA7A-585C413D2E0C}" srcOrd="4" destOrd="0" parTransId="{D3472CAD-ADE0-4565-B155-6F53B11ED297}" sibTransId="{DE0FF8F3-A287-4AA9-8817-940C2D8F2329}"/>
    <dgm:cxn modelId="{4EE9A6EE-3034-4D10-AA9A-61E499DB423B}" type="presOf" srcId="{D76BEC03-1D47-430E-82F4-0FCF8F9C0E89}" destId="{A148401E-7FFA-49E2-9940-B44C96217FF0}" srcOrd="0" destOrd="0" presId="urn:microsoft.com/office/officeart/2008/layout/LinedList"/>
    <dgm:cxn modelId="{C8C21E60-8247-4B23-9203-A1B3C0C1E994}" type="presParOf" srcId="{0C1968BA-7254-4DC8-8400-484E9F14B102}" destId="{5AE52631-EE54-4E9B-B75D-4F1586C9ECEA}" srcOrd="0" destOrd="0" presId="urn:microsoft.com/office/officeart/2008/layout/LinedList"/>
    <dgm:cxn modelId="{1AE18982-B22E-4CF6-A500-CB584912DE3B}" type="presParOf" srcId="{0C1968BA-7254-4DC8-8400-484E9F14B102}" destId="{706CE361-A9E9-4CA1-B0A9-878F7BA33B06}" srcOrd="1" destOrd="0" presId="urn:microsoft.com/office/officeart/2008/layout/LinedList"/>
    <dgm:cxn modelId="{A99CCC86-FF79-40EF-8729-EEDE90967601}" type="presParOf" srcId="{706CE361-A9E9-4CA1-B0A9-878F7BA33B06}" destId="{B6366D9D-6B57-4BD3-A5AA-3496442D4DE5}" srcOrd="0" destOrd="0" presId="urn:microsoft.com/office/officeart/2008/layout/LinedList"/>
    <dgm:cxn modelId="{F04A81AD-4A93-4916-8569-E5FD0BEB8858}" type="presParOf" srcId="{706CE361-A9E9-4CA1-B0A9-878F7BA33B06}" destId="{E8E8A6A1-009D-460E-A8B3-AC0C3AB423A0}" srcOrd="1" destOrd="0" presId="urn:microsoft.com/office/officeart/2008/layout/LinedList"/>
    <dgm:cxn modelId="{A19A2DD0-1841-4454-A2F0-A89EC04BC572}" type="presParOf" srcId="{0C1968BA-7254-4DC8-8400-484E9F14B102}" destId="{867A0C2B-C112-49F5-9724-CC4EDD33972A}" srcOrd="2" destOrd="0" presId="urn:microsoft.com/office/officeart/2008/layout/LinedList"/>
    <dgm:cxn modelId="{D8507D38-ED1F-491B-9E30-F890C9245B83}" type="presParOf" srcId="{0C1968BA-7254-4DC8-8400-484E9F14B102}" destId="{53FF5AD4-F564-42C7-AB29-0B3B2ECC8BD4}" srcOrd="3" destOrd="0" presId="urn:microsoft.com/office/officeart/2008/layout/LinedList"/>
    <dgm:cxn modelId="{22112249-EB74-4657-B5CD-2DBD8309D43B}" type="presParOf" srcId="{53FF5AD4-F564-42C7-AB29-0B3B2ECC8BD4}" destId="{64B4175F-EB60-4759-AE7E-0F442B238743}" srcOrd="0" destOrd="0" presId="urn:microsoft.com/office/officeart/2008/layout/LinedList"/>
    <dgm:cxn modelId="{101AFC3E-F57E-4EF5-A3B5-A4BE35BF7C3E}" type="presParOf" srcId="{53FF5AD4-F564-42C7-AB29-0B3B2ECC8BD4}" destId="{C7C7906E-1764-4ACC-9EB4-E59001B31AE1}" srcOrd="1" destOrd="0" presId="urn:microsoft.com/office/officeart/2008/layout/LinedList"/>
    <dgm:cxn modelId="{60F720B2-103E-42F2-8C2A-85359798561C}" type="presParOf" srcId="{0C1968BA-7254-4DC8-8400-484E9F14B102}" destId="{10D51D9F-6C83-404C-83BE-0C20B6E5CA70}" srcOrd="4" destOrd="0" presId="urn:microsoft.com/office/officeart/2008/layout/LinedList"/>
    <dgm:cxn modelId="{5CCC4FEA-9894-4EC7-8300-F13FD227206D}" type="presParOf" srcId="{0C1968BA-7254-4DC8-8400-484E9F14B102}" destId="{F765AEAC-25C7-4106-A022-FD8FFC8B3D28}" srcOrd="5" destOrd="0" presId="urn:microsoft.com/office/officeart/2008/layout/LinedList"/>
    <dgm:cxn modelId="{3B14F110-72E8-46A9-A9B7-8ED0E5735FB0}" type="presParOf" srcId="{F765AEAC-25C7-4106-A022-FD8FFC8B3D28}" destId="{D01C8ACB-3859-4482-B860-B20A88185CCA}" srcOrd="0" destOrd="0" presId="urn:microsoft.com/office/officeart/2008/layout/LinedList"/>
    <dgm:cxn modelId="{7EB3E70A-D3FB-4881-97CE-26DDD89B7F8A}" type="presParOf" srcId="{F765AEAC-25C7-4106-A022-FD8FFC8B3D28}" destId="{93D31ADF-F5C7-411E-80D4-F6629908DF98}" srcOrd="1" destOrd="0" presId="urn:microsoft.com/office/officeart/2008/layout/LinedList"/>
    <dgm:cxn modelId="{E55F948A-2D65-4F79-B09C-3615E7ADBA28}" type="presParOf" srcId="{0C1968BA-7254-4DC8-8400-484E9F14B102}" destId="{43FEB06A-1D05-401E-9FA5-2F8292F3E547}" srcOrd="6" destOrd="0" presId="urn:microsoft.com/office/officeart/2008/layout/LinedList"/>
    <dgm:cxn modelId="{C7E40C46-85DF-490B-B61B-AA026905A2DE}" type="presParOf" srcId="{0C1968BA-7254-4DC8-8400-484E9F14B102}" destId="{E565288C-69E3-4CEC-B0A2-A6F089C41C5C}" srcOrd="7" destOrd="0" presId="urn:microsoft.com/office/officeart/2008/layout/LinedList"/>
    <dgm:cxn modelId="{B78CB512-2396-486D-8431-9A0C1EEB6517}" type="presParOf" srcId="{E565288C-69E3-4CEC-B0A2-A6F089C41C5C}" destId="{A148401E-7FFA-49E2-9940-B44C96217FF0}" srcOrd="0" destOrd="0" presId="urn:microsoft.com/office/officeart/2008/layout/LinedList"/>
    <dgm:cxn modelId="{CA4B51E3-66D4-49EF-AE86-2AA5C1883E12}" type="presParOf" srcId="{E565288C-69E3-4CEC-B0A2-A6F089C41C5C}" destId="{C00F16FE-F63B-47C6-B3F1-69C214590F68}" srcOrd="1" destOrd="0" presId="urn:microsoft.com/office/officeart/2008/layout/LinedList"/>
    <dgm:cxn modelId="{DFC07F4C-0D89-4B9A-8445-093FD4F78BDB}" type="presParOf" srcId="{0C1968BA-7254-4DC8-8400-484E9F14B102}" destId="{CEA09384-44D3-4526-8ED1-8D426B5B6F19}" srcOrd="8" destOrd="0" presId="urn:microsoft.com/office/officeart/2008/layout/LinedList"/>
    <dgm:cxn modelId="{55813B7B-3531-4411-9C7E-04AB67AF203E}" type="presParOf" srcId="{0C1968BA-7254-4DC8-8400-484E9F14B102}" destId="{56FFE414-C480-4A9B-9568-B1A0FD1AB39A}" srcOrd="9" destOrd="0" presId="urn:microsoft.com/office/officeart/2008/layout/LinedList"/>
    <dgm:cxn modelId="{0CC5B804-2F80-4CDF-8365-D8272E3F98E6}" type="presParOf" srcId="{56FFE414-C480-4A9B-9568-B1A0FD1AB39A}" destId="{9272F33A-952B-4A20-BEDA-067848A28CD3}" srcOrd="0" destOrd="0" presId="urn:microsoft.com/office/officeart/2008/layout/LinedList"/>
    <dgm:cxn modelId="{BF8A62A9-4E67-4C7A-B0E7-0CDA28E4E172}" type="presParOf" srcId="{56FFE414-C480-4A9B-9568-B1A0FD1AB39A}" destId="{74DA4564-EB62-4268-9404-9AECE81570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F6B782-C57B-4514-870D-A1B59E676F4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6092096-786B-496F-8C2E-9CE2A0877F35}">
      <dgm:prSet/>
      <dgm:spPr/>
      <dgm:t>
        <a:bodyPr/>
        <a:lstStyle/>
        <a:p>
          <a:r>
            <a:rPr lang="en-US" dirty="0"/>
            <a:t>Se le atribuyen13 cartas</a:t>
          </a:r>
        </a:p>
      </dgm:t>
    </dgm:pt>
    <dgm:pt modelId="{AC06243E-53CF-4D17-91D8-E02D2EB4C4B4}" type="parTrans" cxnId="{1F04EE71-632C-46E5-AE49-29A460BD6256}">
      <dgm:prSet/>
      <dgm:spPr/>
      <dgm:t>
        <a:bodyPr/>
        <a:lstStyle/>
        <a:p>
          <a:endParaRPr lang="en-US"/>
        </a:p>
      </dgm:t>
    </dgm:pt>
    <dgm:pt modelId="{06631948-177A-49E9-9A9E-DA5010ACC3D8}" type="sibTrans" cxnId="{1F04EE71-632C-46E5-AE49-29A460BD6256}">
      <dgm:prSet/>
      <dgm:spPr/>
      <dgm:t>
        <a:bodyPr/>
        <a:lstStyle/>
        <a:p>
          <a:endParaRPr lang="en-US"/>
        </a:p>
      </dgm:t>
    </dgm:pt>
    <dgm:pt modelId="{BDD4C186-F67C-4BAB-99C5-6A0F6FF58BE9}">
      <dgm:prSet/>
      <dgm:spPr/>
      <dgm:t>
        <a:bodyPr/>
        <a:lstStyle/>
        <a:p>
          <a:r>
            <a:rPr lang="en-US"/>
            <a:t>Escritas entre los años 50 y 60</a:t>
          </a:r>
        </a:p>
      </dgm:t>
    </dgm:pt>
    <dgm:pt modelId="{B7E6F1D7-EB2E-43DA-9580-1D962A3EB0E2}" type="parTrans" cxnId="{A585CFC2-4F75-4FCA-A223-FFCF3AB46776}">
      <dgm:prSet/>
      <dgm:spPr/>
      <dgm:t>
        <a:bodyPr/>
        <a:lstStyle/>
        <a:p>
          <a:endParaRPr lang="en-US"/>
        </a:p>
      </dgm:t>
    </dgm:pt>
    <dgm:pt modelId="{A1B92310-71B7-4DB4-8FB0-BDAE35FE6A5D}" type="sibTrans" cxnId="{A585CFC2-4F75-4FCA-A223-FFCF3AB46776}">
      <dgm:prSet/>
      <dgm:spPr/>
      <dgm:t>
        <a:bodyPr/>
        <a:lstStyle/>
        <a:p>
          <a:endParaRPr lang="en-US"/>
        </a:p>
      </dgm:t>
    </dgm:pt>
    <dgm:pt modelId="{7C0EC087-7294-41B8-8FE2-1BE48551EB24}">
      <dgm:prSet/>
      <dgm:spPr/>
      <dgm:t>
        <a:bodyPr/>
        <a:lstStyle/>
        <a:p>
          <a:r>
            <a:rPr lang="en-US"/>
            <a:t>Las más antiguas del Cristianismo</a:t>
          </a:r>
        </a:p>
      </dgm:t>
    </dgm:pt>
    <dgm:pt modelId="{93D72C47-34AE-4EC9-BB01-12B9D2E4557C}" type="parTrans" cxnId="{8FF197E1-B800-458B-905C-CE3530B15907}">
      <dgm:prSet/>
      <dgm:spPr/>
      <dgm:t>
        <a:bodyPr/>
        <a:lstStyle/>
        <a:p>
          <a:endParaRPr lang="en-US"/>
        </a:p>
      </dgm:t>
    </dgm:pt>
    <dgm:pt modelId="{6B8F7286-14B1-401D-B1A4-0B55D21BBC16}" type="sibTrans" cxnId="{8FF197E1-B800-458B-905C-CE3530B15907}">
      <dgm:prSet/>
      <dgm:spPr/>
      <dgm:t>
        <a:bodyPr/>
        <a:lstStyle/>
        <a:p>
          <a:endParaRPr lang="en-US"/>
        </a:p>
      </dgm:t>
    </dgm:pt>
    <dgm:pt modelId="{9F4AC124-015F-405D-8B66-046E9D188E65}">
      <dgm:prSet/>
      <dgm:spPr/>
      <dgm:t>
        <a:bodyPr/>
        <a:lstStyle/>
        <a:p>
          <a:r>
            <a:rPr lang="en-US" dirty="0" err="1"/>
            <a:t>Transcritas</a:t>
          </a:r>
          <a:r>
            <a:rPr lang="en-US" dirty="0"/>
            <a:t> </a:t>
          </a:r>
          <a:r>
            <a:rPr lang="en-US" dirty="0" err="1"/>
            <a:t>por</a:t>
          </a:r>
          <a:r>
            <a:rPr lang="en-US" dirty="0"/>
            <a:t> </a:t>
          </a:r>
          <a:r>
            <a:rPr lang="en-US" dirty="0" err="1"/>
            <a:t>algún</a:t>
          </a:r>
          <a:r>
            <a:rPr lang="en-US" dirty="0"/>
            <a:t> </a:t>
          </a:r>
          <a:r>
            <a:rPr lang="en-US" dirty="0" err="1"/>
            <a:t>discípulo</a:t>
          </a:r>
          <a:r>
            <a:rPr lang="en-US" dirty="0"/>
            <a:t>: cuatro </a:t>
          </a:r>
          <a:r>
            <a:rPr lang="en-US" dirty="0" err="1"/>
            <a:t>principales</a:t>
          </a:r>
          <a:r>
            <a:rPr lang="en-US" dirty="0"/>
            <a:t>, </a:t>
          </a:r>
          <a:r>
            <a:rPr lang="en-US" dirty="0" err="1"/>
            <a:t>más</a:t>
          </a:r>
          <a:r>
            <a:rPr lang="en-US" dirty="0"/>
            <a:t> </a:t>
          </a:r>
          <a:r>
            <a:rPr lang="en-US" dirty="0" err="1"/>
            <a:t>extensas</a:t>
          </a:r>
          <a:r>
            <a:rPr lang="en-US" dirty="0"/>
            <a:t> (Ro; 1 y 2 Co; </a:t>
          </a:r>
          <a:r>
            <a:rPr lang="en-US" dirty="0" err="1"/>
            <a:t>Gál</a:t>
          </a:r>
          <a:r>
            <a:rPr lang="en-US" dirty="0"/>
            <a:t>)</a:t>
          </a:r>
        </a:p>
      </dgm:t>
    </dgm:pt>
    <dgm:pt modelId="{C1735080-3038-4240-AC4F-E2668B55C3B0}" type="parTrans" cxnId="{0C8211A1-B191-4613-88FB-71A001586199}">
      <dgm:prSet/>
      <dgm:spPr/>
      <dgm:t>
        <a:bodyPr/>
        <a:lstStyle/>
        <a:p>
          <a:endParaRPr lang="en-US"/>
        </a:p>
      </dgm:t>
    </dgm:pt>
    <dgm:pt modelId="{211F82B8-CBEF-4172-BC23-172E2553D97D}" type="sibTrans" cxnId="{0C8211A1-B191-4613-88FB-71A001586199}">
      <dgm:prSet/>
      <dgm:spPr/>
      <dgm:t>
        <a:bodyPr/>
        <a:lstStyle/>
        <a:p>
          <a:endParaRPr lang="en-US"/>
        </a:p>
      </dgm:t>
    </dgm:pt>
    <dgm:pt modelId="{523D19FF-7083-4375-8E36-EE7AAF83E746}">
      <dgm:prSet/>
      <dgm:spPr/>
      <dgm:t>
        <a:bodyPr/>
        <a:lstStyle/>
        <a:p>
          <a:r>
            <a:rPr lang="en-US" dirty="0"/>
            <a:t>Cartas de la </a:t>
          </a:r>
          <a:r>
            <a:rPr lang="en-US" dirty="0" err="1"/>
            <a:t>cautividad</a:t>
          </a:r>
          <a:r>
            <a:rPr lang="en-US" dirty="0"/>
            <a:t>, </a:t>
          </a:r>
          <a:r>
            <a:rPr lang="en-US" dirty="0" err="1"/>
            <a:t>escritas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la </a:t>
          </a:r>
          <a:r>
            <a:rPr lang="en-US" dirty="0" err="1"/>
            <a:t>cárcel</a:t>
          </a:r>
          <a:r>
            <a:rPr lang="en-US" dirty="0"/>
            <a:t> </a:t>
          </a:r>
          <a:r>
            <a:rPr lang="en-US" dirty="0" err="1"/>
            <a:t>según</a:t>
          </a:r>
          <a:r>
            <a:rPr lang="en-US" dirty="0"/>
            <a:t> </a:t>
          </a:r>
          <a:r>
            <a:rPr lang="en-US" dirty="0" err="1"/>
            <a:t>su</a:t>
          </a:r>
          <a:r>
            <a:rPr lang="en-US" dirty="0"/>
            <a:t> </a:t>
          </a:r>
          <a:r>
            <a:rPr lang="en-US" dirty="0" err="1"/>
            <a:t>propio</a:t>
          </a:r>
          <a:r>
            <a:rPr lang="en-US" dirty="0"/>
            <a:t> testimonio: (</a:t>
          </a:r>
          <a:r>
            <a:rPr lang="en-US" dirty="0" err="1"/>
            <a:t>Flp</a:t>
          </a:r>
          <a:r>
            <a:rPr lang="en-US" dirty="0"/>
            <a:t>; Ef; Col; </a:t>
          </a:r>
          <a:r>
            <a:rPr lang="en-US" dirty="0" err="1"/>
            <a:t>Flm</a:t>
          </a:r>
          <a:r>
            <a:rPr lang="en-US" dirty="0"/>
            <a:t>; 2 </a:t>
          </a:r>
          <a:r>
            <a:rPr lang="en-US" dirty="0" err="1"/>
            <a:t>Ti</a:t>
          </a:r>
          <a:r>
            <a:rPr lang="en-US" dirty="0"/>
            <a:t>)</a:t>
          </a:r>
        </a:p>
      </dgm:t>
    </dgm:pt>
    <dgm:pt modelId="{DF3059BB-54D6-482E-B49D-3C8A06CCF20E}" type="parTrans" cxnId="{62F172F1-7D2A-4929-A5A7-757C09B265F3}">
      <dgm:prSet/>
      <dgm:spPr/>
      <dgm:t>
        <a:bodyPr/>
        <a:lstStyle/>
        <a:p>
          <a:endParaRPr lang="en-US"/>
        </a:p>
      </dgm:t>
    </dgm:pt>
    <dgm:pt modelId="{4EDE8DC9-C504-4D9A-8297-04021A1477D7}" type="sibTrans" cxnId="{62F172F1-7D2A-4929-A5A7-757C09B265F3}">
      <dgm:prSet/>
      <dgm:spPr/>
      <dgm:t>
        <a:bodyPr/>
        <a:lstStyle/>
        <a:p>
          <a:endParaRPr lang="en-US"/>
        </a:p>
      </dgm:t>
    </dgm:pt>
    <dgm:pt modelId="{7A24ADAB-5866-417D-B794-F405F7F41CC6}">
      <dgm:prSet/>
      <dgm:spPr/>
      <dgm:t>
        <a:bodyPr/>
        <a:lstStyle/>
        <a:p>
          <a:r>
            <a:rPr lang="en-US" dirty="0"/>
            <a:t>Cartas pastorales (1y 2 </a:t>
          </a:r>
          <a:r>
            <a:rPr lang="en-US" dirty="0" err="1"/>
            <a:t>Ti</a:t>
          </a:r>
          <a:r>
            <a:rPr lang="en-US" dirty="0"/>
            <a:t>; Tit)</a:t>
          </a:r>
        </a:p>
      </dgm:t>
    </dgm:pt>
    <dgm:pt modelId="{4A89210B-1981-4F54-877C-3ACA451D1FBD}" type="parTrans" cxnId="{5C671D81-D17D-4EE6-B9F3-7CC23D0EB80C}">
      <dgm:prSet/>
      <dgm:spPr/>
      <dgm:t>
        <a:bodyPr/>
        <a:lstStyle/>
        <a:p>
          <a:endParaRPr lang="en-US"/>
        </a:p>
      </dgm:t>
    </dgm:pt>
    <dgm:pt modelId="{CA83E855-BE6A-4847-BD96-D9EA86973F04}" type="sibTrans" cxnId="{5C671D81-D17D-4EE6-B9F3-7CC23D0EB80C}">
      <dgm:prSet/>
      <dgm:spPr/>
      <dgm:t>
        <a:bodyPr/>
        <a:lstStyle/>
        <a:p>
          <a:endParaRPr lang="en-US"/>
        </a:p>
      </dgm:t>
    </dgm:pt>
    <dgm:pt modelId="{14A21DC0-0441-4E76-9796-4BCD6E3E00A9}">
      <dgm:prSet/>
      <dgm:spPr/>
      <dgm:t>
        <a:bodyPr/>
        <a:lstStyle/>
        <a:p>
          <a:r>
            <a:rPr lang="en-US" dirty="0"/>
            <a:t>Para </a:t>
          </a:r>
          <a:r>
            <a:rPr lang="en-US" dirty="0" err="1"/>
            <a:t>conocer</a:t>
          </a:r>
          <a:r>
            <a:rPr lang="en-US" dirty="0"/>
            <a:t>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pensamiento</a:t>
          </a:r>
          <a:r>
            <a:rPr lang="en-US" dirty="0"/>
            <a:t> </a:t>
          </a:r>
          <a:r>
            <a:rPr lang="en-US" dirty="0" err="1"/>
            <a:t>teológico</a:t>
          </a:r>
          <a:r>
            <a:rPr lang="en-US" dirty="0"/>
            <a:t> de Pablo: </a:t>
          </a:r>
          <a:r>
            <a:rPr lang="en-US" dirty="0" err="1"/>
            <a:t>complementan</a:t>
          </a:r>
          <a:r>
            <a:rPr lang="en-US" dirty="0"/>
            <a:t>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pensamiento</a:t>
          </a:r>
          <a:r>
            <a:rPr lang="en-US" dirty="0"/>
            <a:t> de Cristo</a:t>
          </a:r>
        </a:p>
      </dgm:t>
    </dgm:pt>
    <dgm:pt modelId="{F3B06223-74C2-437E-A5E1-5D4755AD1D2E}" type="parTrans" cxnId="{4E9CA69F-1892-474A-BEF9-4A677601FF48}">
      <dgm:prSet/>
      <dgm:spPr/>
      <dgm:t>
        <a:bodyPr/>
        <a:lstStyle/>
        <a:p>
          <a:endParaRPr lang="en-US"/>
        </a:p>
      </dgm:t>
    </dgm:pt>
    <dgm:pt modelId="{88104D40-ED37-4002-901B-9C4AA815774D}" type="sibTrans" cxnId="{4E9CA69F-1892-474A-BEF9-4A677601FF48}">
      <dgm:prSet/>
      <dgm:spPr/>
      <dgm:t>
        <a:bodyPr/>
        <a:lstStyle/>
        <a:p>
          <a:endParaRPr lang="en-US"/>
        </a:p>
      </dgm:t>
    </dgm:pt>
    <dgm:pt modelId="{738D98FD-BC8C-43DB-ACF6-76B377F2B7E0}" type="pres">
      <dgm:prSet presAssocID="{61F6B782-C57B-4514-870D-A1B59E676F4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PR"/>
        </a:p>
      </dgm:t>
    </dgm:pt>
    <dgm:pt modelId="{E9F54415-CD59-4544-8DEE-3EFA28FCA5F9}" type="pres">
      <dgm:prSet presAssocID="{96092096-786B-496F-8C2E-9CE2A0877F35}" presName="thickLine" presStyleLbl="alignNode1" presStyleIdx="0" presStyleCnt="7"/>
      <dgm:spPr/>
    </dgm:pt>
    <dgm:pt modelId="{369A6340-8269-469A-BAAA-8DA41089E280}" type="pres">
      <dgm:prSet presAssocID="{96092096-786B-496F-8C2E-9CE2A0877F35}" presName="horz1" presStyleCnt="0"/>
      <dgm:spPr/>
    </dgm:pt>
    <dgm:pt modelId="{1CAEDF09-3522-4753-A5EE-31C054F490B5}" type="pres">
      <dgm:prSet presAssocID="{96092096-786B-496F-8C2E-9CE2A0877F35}" presName="tx1" presStyleLbl="revTx" presStyleIdx="0" presStyleCnt="7"/>
      <dgm:spPr/>
      <dgm:t>
        <a:bodyPr/>
        <a:lstStyle/>
        <a:p>
          <a:endParaRPr lang="es-PR"/>
        </a:p>
      </dgm:t>
    </dgm:pt>
    <dgm:pt modelId="{B79AFE24-3FBE-4E9F-B0C5-BE0DACAAA503}" type="pres">
      <dgm:prSet presAssocID="{96092096-786B-496F-8C2E-9CE2A0877F35}" presName="vert1" presStyleCnt="0"/>
      <dgm:spPr/>
    </dgm:pt>
    <dgm:pt modelId="{1D57A446-5C19-4B13-9BFC-DF89AC751D57}" type="pres">
      <dgm:prSet presAssocID="{BDD4C186-F67C-4BAB-99C5-6A0F6FF58BE9}" presName="thickLine" presStyleLbl="alignNode1" presStyleIdx="1" presStyleCnt="7"/>
      <dgm:spPr/>
    </dgm:pt>
    <dgm:pt modelId="{55899D70-5BE9-4DCF-A25D-4672056A3D86}" type="pres">
      <dgm:prSet presAssocID="{BDD4C186-F67C-4BAB-99C5-6A0F6FF58BE9}" presName="horz1" presStyleCnt="0"/>
      <dgm:spPr/>
    </dgm:pt>
    <dgm:pt modelId="{F5CD166F-8B68-43CB-9037-40316BF4A941}" type="pres">
      <dgm:prSet presAssocID="{BDD4C186-F67C-4BAB-99C5-6A0F6FF58BE9}" presName="tx1" presStyleLbl="revTx" presStyleIdx="1" presStyleCnt="7"/>
      <dgm:spPr/>
      <dgm:t>
        <a:bodyPr/>
        <a:lstStyle/>
        <a:p>
          <a:endParaRPr lang="es-PR"/>
        </a:p>
      </dgm:t>
    </dgm:pt>
    <dgm:pt modelId="{E1C7FC5C-6E61-4279-AA14-2DBD61BDE6C0}" type="pres">
      <dgm:prSet presAssocID="{BDD4C186-F67C-4BAB-99C5-6A0F6FF58BE9}" presName="vert1" presStyleCnt="0"/>
      <dgm:spPr/>
    </dgm:pt>
    <dgm:pt modelId="{DF2BE512-7ACE-4A35-AD58-C2D34CDB3464}" type="pres">
      <dgm:prSet presAssocID="{7C0EC087-7294-41B8-8FE2-1BE48551EB24}" presName="thickLine" presStyleLbl="alignNode1" presStyleIdx="2" presStyleCnt="7"/>
      <dgm:spPr/>
    </dgm:pt>
    <dgm:pt modelId="{40CC1629-626D-469E-BF14-494313AC8646}" type="pres">
      <dgm:prSet presAssocID="{7C0EC087-7294-41B8-8FE2-1BE48551EB24}" presName="horz1" presStyleCnt="0"/>
      <dgm:spPr/>
    </dgm:pt>
    <dgm:pt modelId="{12EE90C4-9484-455F-A931-4C538570BC5D}" type="pres">
      <dgm:prSet presAssocID="{7C0EC087-7294-41B8-8FE2-1BE48551EB24}" presName="tx1" presStyleLbl="revTx" presStyleIdx="2" presStyleCnt="7"/>
      <dgm:spPr/>
      <dgm:t>
        <a:bodyPr/>
        <a:lstStyle/>
        <a:p>
          <a:endParaRPr lang="es-PR"/>
        </a:p>
      </dgm:t>
    </dgm:pt>
    <dgm:pt modelId="{38DDD3F5-7282-4FCD-9ADD-5848275ED76C}" type="pres">
      <dgm:prSet presAssocID="{7C0EC087-7294-41B8-8FE2-1BE48551EB24}" presName="vert1" presStyleCnt="0"/>
      <dgm:spPr/>
    </dgm:pt>
    <dgm:pt modelId="{2B053C20-3F32-4ED2-BA20-F4B091B9AB1C}" type="pres">
      <dgm:prSet presAssocID="{9F4AC124-015F-405D-8B66-046E9D188E65}" presName="thickLine" presStyleLbl="alignNode1" presStyleIdx="3" presStyleCnt="7"/>
      <dgm:spPr/>
    </dgm:pt>
    <dgm:pt modelId="{AAC60AF1-99A7-4169-BBF4-B64204D52054}" type="pres">
      <dgm:prSet presAssocID="{9F4AC124-015F-405D-8B66-046E9D188E65}" presName="horz1" presStyleCnt="0"/>
      <dgm:spPr/>
    </dgm:pt>
    <dgm:pt modelId="{1C477A14-BB48-4567-A569-1CE25E20CAAB}" type="pres">
      <dgm:prSet presAssocID="{9F4AC124-015F-405D-8B66-046E9D188E65}" presName="tx1" presStyleLbl="revTx" presStyleIdx="3" presStyleCnt="7"/>
      <dgm:spPr/>
      <dgm:t>
        <a:bodyPr/>
        <a:lstStyle/>
        <a:p>
          <a:endParaRPr lang="es-PR"/>
        </a:p>
      </dgm:t>
    </dgm:pt>
    <dgm:pt modelId="{D1FAB585-F94F-4B23-9EA6-D94D2AFA3577}" type="pres">
      <dgm:prSet presAssocID="{9F4AC124-015F-405D-8B66-046E9D188E65}" presName="vert1" presStyleCnt="0"/>
      <dgm:spPr/>
    </dgm:pt>
    <dgm:pt modelId="{E1688D04-5DC5-41CC-A150-D5D8EF86EF82}" type="pres">
      <dgm:prSet presAssocID="{523D19FF-7083-4375-8E36-EE7AAF83E746}" presName="thickLine" presStyleLbl="alignNode1" presStyleIdx="4" presStyleCnt="7"/>
      <dgm:spPr/>
    </dgm:pt>
    <dgm:pt modelId="{AAFB20D4-C1C5-42F0-B998-2E42C64FB04D}" type="pres">
      <dgm:prSet presAssocID="{523D19FF-7083-4375-8E36-EE7AAF83E746}" presName="horz1" presStyleCnt="0"/>
      <dgm:spPr/>
    </dgm:pt>
    <dgm:pt modelId="{A29EA423-0BE0-4765-A651-410E445DFC02}" type="pres">
      <dgm:prSet presAssocID="{523D19FF-7083-4375-8E36-EE7AAF83E746}" presName="tx1" presStyleLbl="revTx" presStyleIdx="4" presStyleCnt="7"/>
      <dgm:spPr/>
      <dgm:t>
        <a:bodyPr/>
        <a:lstStyle/>
        <a:p>
          <a:endParaRPr lang="es-PR"/>
        </a:p>
      </dgm:t>
    </dgm:pt>
    <dgm:pt modelId="{2439CBE3-A166-428A-A0CF-9F8FF6C628A8}" type="pres">
      <dgm:prSet presAssocID="{523D19FF-7083-4375-8E36-EE7AAF83E746}" presName="vert1" presStyleCnt="0"/>
      <dgm:spPr/>
    </dgm:pt>
    <dgm:pt modelId="{852741C3-C056-4FD9-9422-A51B4C516292}" type="pres">
      <dgm:prSet presAssocID="{7A24ADAB-5866-417D-B794-F405F7F41CC6}" presName="thickLine" presStyleLbl="alignNode1" presStyleIdx="5" presStyleCnt="7"/>
      <dgm:spPr/>
    </dgm:pt>
    <dgm:pt modelId="{2EBE83DB-15C4-4071-9C9C-C6053BE46C00}" type="pres">
      <dgm:prSet presAssocID="{7A24ADAB-5866-417D-B794-F405F7F41CC6}" presName="horz1" presStyleCnt="0"/>
      <dgm:spPr/>
    </dgm:pt>
    <dgm:pt modelId="{67545112-BFAC-405D-9814-1544ECAE655C}" type="pres">
      <dgm:prSet presAssocID="{7A24ADAB-5866-417D-B794-F405F7F41CC6}" presName="tx1" presStyleLbl="revTx" presStyleIdx="5" presStyleCnt="7"/>
      <dgm:spPr/>
      <dgm:t>
        <a:bodyPr/>
        <a:lstStyle/>
        <a:p>
          <a:endParaRPr lang="es-PR"/>
        </a:p>
      </dgm:t>
    </dgm:pt>
    <dgm:pt modelId="{759239DE-65B6-40D5-AA19-70D031772B1F}" type="pres">
      <dgm:prSet presAssocID="{7A24ADAB-5866-417D-B794-F405F7F41CC6}" presName="vert1" presStyleCnt="0"/>
      <dgm:spPr/>
    </dgm:pt>
    <dgm:pt modelId="{D7F89600-5FA6-43E0-B5C6-0B5D0B197849}" type="pres">
      <dgm:prSet presAssocID="{14A21DC0-0441-4E76-9796-4BCD6E3E00A9}" presName="thickLine" presStyleLbl="alignNode1" presStyleIdx="6" presStyleCnt="7"/>
      <dgm:spPr/>
    </dgm:pt>
    <dgm:pt modelId="{33BC1F62-029B-412F-B988-BD1DD87624DC}" type="pres">
      <dgm:prSet presAssocID="{14A21DC0-0441-4E76-9796-4BCD6E3E00A9}" presName="horz1" presStyleCnt="0"/>
      <dgm:spPr/>
    </dgm:pt>
    <dgm:pt modelId="{9D9E14FE-B8F4-4BA9-94EC-600D66D65C9F}" type="pres">
      <dgm:prSet presAssocID="{14A21DC0-0441-4E76-9796-4BCD6E3E00A9}" presName="tx1" presStyleLbl="revTx" presStyleIdx="6" presStyleCnt="7"/>
      <dgm:spPr/>
      <dgm:t>
        <a:bodyPr/>
        <a:lstStyle/>
        <a:p>
          <a:endParaRPr lang="es-PR"/>
        </a:p>
      </dgm:t>
    </dgm:pt>
    <dgm:pt modelId="{6E840980-4AC1-4F80-8B17-B55F287B61D1}" type="pres">
      <dgm:prSet presAssocID="{14A21DC0-0441-4E76-9796-4BCD6E3E00A9}" presName="vert1" presStyleCnt="0"/>
      <dgm:spPr/>
    </dgm:pt>
  </dgm:ptLst>
  <dgm:cxnLst>
    <dgm:cxn modelId="{0C8211A1-B191-4613-88FB-71A001586199}" srcId="{61F6B782-C57B-4514-870D-A1B59E676F41}" destId="{9F4AC124-015F-405D-8B66-046E9D188E65}" srcOrd="3" destOrd="0" parTransId="{C1735080-3038-4240-AC4F-E2668B55C3B0}" sibTransId="{211F82B8-CBEF-4172-BC23-172E2553D97D}"/>
    <dgm:cxn modelId="{8097BE53-0672-4EFA-8DA9-D22C93899ADA}" type="presOf" srcId="{523D19FF-7083-4375-8E36-EE7AAF83E746}" destId="{A29EA423-0BE0-4765-A651-410E445DFC02}" srcOrd="0" destOrd="0" presId="urn:microsoft.com/office/officeart/2008/layout/LinedList"/>
    <dgm:cxn modelId="{4FF8516A-407C-48D9-B539-3C74C4650C8D}" type="presOf" srcId="{14A21DC0-0441-4E76-9796-4BCD6E3E00A9}" destId="{9D9E14FE-B8F4-4BA9-94EC-600D66D65C9F}" srcOrd="0" destOrd="0" presId="urn:microsoft.com/office/officeart/2008/layout/LinedList"/>
    <dgm:cxn modelId="{8FF197E1-B800-458B-905C-CE3530B15907}" srcId="{61F6B782-C57B-4514-870D-A1B59E676F41}" destId="{7C0EC087-7294-41B8-8FE2-1BE48551EB24}" srcOrd="2" destOrd="0" parTransId="{93D72C47-34AE-4EC9-BB01-12B9D2E4557C}" sibTransId="{6B8F7286-14B1-401D-B1A4-0B55D21BBC16}"/>
    <dgm:cxn modelId="{D2B66EBE-E386-4246-9897-3A3AD1932F6D}" type="presOf" srcId="{7C0EC087-7294-41B8-8FE2-1BE48551EB24}" destId="{12EE90C4-9484-455F-A931-4C538570BC5D}" srcOrd="0" destOrd="0" presId="urn:microsoft.com/office/officeart/2008/layout/LinedList"/>
    <dgm:cxn modelId="{62F172F1-7D2A-4929-A5A7-757C09B265F3}" srcId="{61F6B782-C57B-4514-870D-A1B59E676F41}" destId="{523D19FF-7083-4375-8E36-EE7AAF83E746}" srcOrd="4" destOrd="0" parTransId="{DF3059BB-54D6-482E-B49D-3C8A06CCF20E}" sibTransId="{4EDE8DC9-C504-4D9A-8297-04021A1477D7}"/>
    <dgm:cxn modelId="{1F04EE71-632C-46E5-AE49-29A460BD6256}" srcId="{61F6B782-C57B-4514-870D-A1B59E676F41}" destId="{96092096-786B-496F-8C2E-9CE2A0877F35}" srcOrd="0" destOrd="0" parTransId="{AC06243E-53CF-4D17-91D8-E02D2EB4C4B4}" sibTransId="{06631948-177A-49E9-9A9E-DA5010ACC3D8}"/>
    <dgm:cxn modelId="{D84EDF92-E504-4336-9A8E-16FDC75B4E73}" type="presOf" srcId="{7A24ADAB-5866-417D-B794-F405F7F41CC6}" destId="{67545112-BFAC-405D-9814-1544ECAE655C}" srcOrd="0" destOrd="0" presId="urn:microsoft.com/office/officeart/2008/layout/LinedList"/>
    <dgm:cxn modelId="{A585CFC2-4F75-4FCA-A223-FFCF3AB46776}" srcId="{61F6B782-C57B-4514-870D-A1B59E676F41}" destId="{BDD4C186-F67C-4BAB-99C5-6A0F6FF58BE9}" srcOrd="1" destOrd="0" parTransId="{B7E6F1D7-EB2E-43DA-9580-1D962A3EB0E2}" sibTransId="{A1B92310-71B7-4DB4-8FB0-BDAE35FE6A5D}"/>
    <dgm:cxn modelId="{0430408E-7545-4DEB-8405-4E5A39A69BD5}" type="presOf" srcId="{96092096-786B-496F-8C2E-9CE2A0877F35}" destId="{1CAEDF09-3522-4753-A5EE-31C054F490B5}" srcOrd="0" destOrd="0" presId="urn:microsoft.com/office/officeart/2008/layout/LinedList"/>
    <dgm:cxn modelId="{49AF3396-B7D9-4312-BE88-1E79415DE87B}" type="presOf" srcId="{9F4AC124-015F-405D-8B66-046E9D188E65}" destId="{1C477A14-BB48-4567-A569-1CE25E20CAAB}" srcOrd="0" destOrd="0" presId="urn:microsoft.com/office/officeart/2008/layout/LinedList"/>
    <dgm:cxn modelId="{78BD35DC-5FD4-4D5B-AAEB-9D8AB5103F9A}" type="presOf" srcId="{61F6B782-C57B-4514-870D-A1B59E676F41}" destId="{738D98FD-BC8C-43DB-ACF6-76B377F2B7E0}" srcOrd="0" destOrd="0" presId="urn:microsoft.com/office/officeart/2008/layout/LinedList"/>
    <dgm:cxn modelId="{4E9CA69F-1892-474A-BEF9-4A677601FF48}" srcId="{61F6B782-C57B-4514-870D-A1B59E676F41}" destId="{14A21DC0-0441-4E76-9796-4BCD6E3E00A9}" srcOrd="6" destOrd="0" parTransId="{F3B06223-74C2-437E-A5E1-5D4755AD1D2E}" sibTransId="{88104D40-ED37-4002-901B-9C4AA815774D}"/>
    <dgm:cxn modelId="{29ADAE92-4C84-4677-8926-D8E38202CD86}" type="presOf" srcId="{BDD4C186-F67C-4BAB-99C5-6A0F6FF58BE9}" destId="{F5CD166F-8B68-43CB-9037-40316BF4A941}" srcOrd="0" destOrd="0" presId="urn:microsoft.com/office/officeart/2008/layout/LinedList"/>
    <dgm:cxn modelId="{5C671D81-D17D-4EE6-B9F3-7CC23D0EB80C}" srcId="{61F6B782-C57B-4514-870D-A1B59E676F41}" destId="{7A24ADAB-5866-417D-B794-F405F7F41CC6}" srcOrd="5" destOrd="0" parTransId="{4A89210B-1981-4F54-877C-3ACA451D1FBD}" sibTransId="{CA83E855-BE6A-4847-BD96-D9EA86973F04}"/>
    <dgm:cxn modelId="{829B55CA-1223-4E80-BF41-A8DFEE903874}" type="presParOf" srcId="{738D98FD-BC8C-43DB-ACF6-76B377F2B7E0}" destId="{E9F54415-CD59-4544-8DEE-3EFA28FCA5F9}" srcOrd="0" destOrd="0" presId="urn:microsoft.com/office/officeart/2008/layout/LinedList"/>
    <dgm:cxn modelId="{06CC74DB-6DB1-454F-9B39-43A18620A52F}" type="presParOf" srcId="{738D98FD-BC8C-43DB-ACF6-76B377F2B7E0}" destId="{369A6340-8269-469A-BAAA-8DA41089E280}" srcOrd="1" destOrd="0" presId="urn:microsoft.com/office/officeart/2008/layout/LinedList"/>
    <dgm:cxn modelId="{53C9C165-1839-495B-BFCC-2F4D8E28FD90}" type="presParOf" srcId="{369A6340-8269-469A-BAAA-8DA41089E280}" destId="{1CAEDF09-3522-4753-A5EE-31C054F490B5}" srcOrd="0" destOrd="0" presId="urn:microsoft.com/office/officeart/2008/layout/LinedList"/>
    <dgm:cxn modelId="{B70FB0E9-20F4-450C-819D-A18B7C048642}" type="presParOf" srcId="{369A6340-8269-469A-BAAA-8DA41089E280}" destId="{B79AFE24-3FBE-4E9F-B0C5-BE0DACAAA503}" srcOrd="1" destOrd="0" presId="urn:microsoft.com/office/officeart/2008/layout/LinedList"/>
    <dgm:cxn modelId="{DEB084DC-1310-4612-94BB-12659995D64F}" type="presParOf" srcId="{738D98FD-BC8C-43DB-ACF6-76B377F2B7E0}" destId="{1D57A446-5C19-4B13-9BFC-DF89AC751D57}" srcOrd="2" destOrd="0" presId="urn:microsoft.com/office/officeart/2008/layout/LinedList"/>
    <dgm:cxn modelId="{22A49AFF-D673-4B52-9A7D-F44FB0C39730}" type="presParOf" srcId="{738D98FD-BC8C-43DB-ACF6-76B377F2B7E0}" destId="{55899D70-5BE9-4DCF-A25D-4672056A3D86}" srcOrd="3" destOrd="0" presId="urn:microsoft.com/office/officeart/2008/layout/LinedList"/>
    <dgm:cxn modelId="{A0F7ADB2-2532-4239-9473-5809A843AE47}" type="presParOf" srcId="{55899D70-5BE9-4DCF-A25D-4672056A3D86}" destId="{F5CD166F-8B68-43CB-9037-40316BF4A941}" srcOrd="0" destOrd="0" presId="urn:microsoft.com/office/officeart/2008/layout/LinedList"/>
    <dgm:cxn modelId="{1A2AF788-9019-4D06-8978-1ADED00C1CA2}" type="presParOf" srcId="{55899D70-5BE9-4DCF-A25D-4672056A3D86}" destId="{E1C7FC5C-6E61-4279-AA14-2DBD61BDE6C0}" srcOrd="1" destOrd="0" presId="urn:microsoft.com/office/officeart/2008/layout/LinedList"/>
    <dgm:cxn modelId="{52A5F13E-111D-4E51-92E8-7906B120FBEF}" type="presParOf" srcId="{738D98FD-BC8C-43DB-ACF6-76B377F2B7E0}" destId="{DF2BE512-7ACE-4A35-AD58-C2D34CDB3464}" srcOrd="4" destOrd="0" presId="urn:microsoft.com/office/officeart/2008/layout/LinedList"/>
    <dgm:cxn modelId="{F9F1D1C2-8771-46A1-B1D8-80943154B4E8}" type="presParOf" srcId="{738D98FD-BC8C-43DB-ACF6-76B377F2B7E0}" destId="{40CC1629-626D-469E-BF14-494313AC8646}" srcOrd="5" destOrd="0" presId="urn:microsoft.com/office/officeart/2008/layout/LinedList"/>
    <dgm:cxn modelId="{0212C3E5-8BE1-4ECC-8521-BF2EB4EC76E2}" type="presParOf" srcId="{40CC1629-626D-469E-BF14-494313AC8646}" destId="{12EE90C4-9484-455F-A931-4C538570BC5D}" srcOrd="0" destOrd="0" presId="urn:microsoft.com/office/officeart/2008/layout/LinedList"/>
    <dgm:cxn modelId="{3AC6532B-201F-4A3A-BABD-AAD4148E49E3}" type="presParOf" srcId="{40CC1629-626D-469E-BF14-494313AC8646}" destId="{38DDD3F5-7282-4FCD-9ADD-5848275ED76C}" srcOrd="1" destOrd="0" presId="urn:microsoft.com/office/officeart/2008/layout/LinedList"/>
    <dgm:cxn modelId="{EA4FC72D-ADDD-4981-913D-7F9B034C8C45}" type="presParOf" srcId="{738D98FD-BC8C-43DB-ACF6-76B377F2B7E0}" destId="{2B053C20-3F32-4ED2-BA20-F4B091B9AB1C}" srcOrd="6" destOrd="0" presId="urn:microsoft.com/office/officeart/2008/layout/LinedList"/>
    <dgm:cxn modelId="{D01B2D59-CE74-46BF-B047-EC4A9A582D0B}" type="presParOf" srcId="{738D98FD-BC8C-43DB-ACF6-76B377F2B7E0}" destId="{AAC60AF1-99A7-4169-BBF4-B64204D52054}" srcOrd="7" destOrd="0" presId="urn:microsoft.com/office/officeart/2008/layout/LinedList"/>
    <dgm:cxn modelId="{9D553650-4A26-46F8-BF74-0B647D9D6EA0}" type="presParOf" srcId="{AAC60AF1-99A7-4169-BBF4-B64204D52054}" destId="{1C477A14-BB48-4567-A569-1CE25E20CAAB}" srcOrd="0" destOrd="0" presId="urn:microsoft.com/office/officeart/2008/layout/LinedList"/>
    <dgm:cxn modelId="{5497DB8E-DCD1-48A1-929F-0BC966DF6066}" type="presParOf" srcId="{AAC60AF1-99A7-4169-BBF4-B64204D52054}" destId="{D1FAB585-F94F-4B23-9EA6-D94D2AFA3577}" srcOrd="1" destOrd="0" presId="urn:microsoft.com/office/officeart/2008/layout/LinedList"/>
    <dgm:cxn modelId="{366A0381-B2C9-45AA-B2FF-58CDFB43F37A}" type="presParOf" srcId="{738D98FD-BC8C-43DB-ACF6-76B377F2B7E0}" destId="{E1688D04-5DC5-41CC-A150-D5D8EF86EF82}" srcOrd="8" destOrd="0" presId="urn:microsoft.com/office/officeart/2008/layout/LinedList"/>
    <dgm:cxn modelId="{16B2DD8A-620C-410E-B43E-B37C9D9BBAAE}" type="presParOf" srcId="{738D98FD-BC8C-43DB-ACF6-76B377F2B7E0}" destId="{AAFB20D4-C1C5-42F0-B998-2E42C64FB04D}" srcOrd="9" destOrd="0" presId="urn:microsoft.com/office/officeart/2008/layout/LinedList"/>
    <dgm:cxn modelId="{35C1886F-557A-4CB9-83DA-C402AD1E7F87}" type="presParOf" srcId="{AAFB20D4-C1C5-42F0-B998-2E42C64FB04D}" destId="{A29EA423-0BE0-4765-A651-410E445DFC02}" srcOrd="0" destOrd="0" presId="urn:microsoft.com/office/officeart/2008/layout/LinedList"/>
    <dgm:cxn modelId="{76B8532F-8639-404B-A511-1A99B76D2DA7}" type="presParOf" srcId="{AAFB20D4-C1C5-42F0-B998-2E42C64FB04D}" destId="{2439CBE3-A166-428A-A0CF-9F8FF6C628A8}" srcOrd="1" destOrd="0" presId="urn:microsoft.com/office/officeart/2008/layout/LinedList"/>
    <dgm:cxn modelId="{24C53DF7-1011-4B56-962D-80C95B8BD69B}" type="presParOf" srcId="{738D98FD-BC8C-43DB-ACF6-76B377F2B7E0}" destId="{852741C3-C056-4FD9-9422-A51B4C516292}" srcOrd="10" destOrd="0" presId="urn:microsoft.com/office/officeart/2008/layout/LinedList"/>
    <dgm:cxn modelId="{C36BFF9C-48C6-4C09-AC5E-AA767271EF9C}" type="presParOf" srcId="{738D98FD-BC8C-43DB-ACF6-76B377F2B7E0}" destId="{2EBE83DB-15C4-4071-9C9C-C6053BE46C00}" srcOrd="11" destOrd="0" presId="urn:microsoft.com/office/officeart/2008/layout/LinedList"/>
    <dgm:cxn modelId="{A7086C0A-556C-4181-87DD-9BC5B32902B6}" type="presParOf" srcId="{2EBE83DB-15C4-4071-9C9C-C6053BE46C00}" destId="{67545112-BFAC-405D-9814-1544ECAE655C}" srcOrd="0" destOrd="0" presId="urn:microsoft.com/office/officeart/2008/layout/LinedList"/>
    <dgm:cxn modelId="{64DA49E5-D7A6-49AA-9971-34F841AC43D7}" type="presParOf" srcId="{2EBE83DB-15C4-4071-9C9C-C6053BE46C00}" destId="{759239DE-65B6-40D5-AA19-70D031772B1F}" srcOrd="1" destOrd="0" presId="urn:microsoft.com/office/officeart/2008/layout/LinedList"/>
    <dgm:cxn modelId="{CC4C58FD-E38A-4E89-8A9B-C6E8FE7AEC6B}" type="presParOf" srcId="{738D98FD-BC8C-43DB-ACF6-76B377F2B7E0}" destId="{D7F89600-5FA6-43E0-B5C6-0B5D0B197849}" srcOrd="12" destOrd="0" presId="urn:microsoft.com/office/officeart/2008/layout/LinedList"/>
    <dgm:cxn modelId="{4F4CCBA2-CC81-4162-B23F-B5C14C5BEA34}" type="presParOf" srcId="{738D98FD-BC8C-43DB-ACF6-76B377F2B7E0}" destId="{33BC1F62-029B-412F-B988-BD1DD87624DC}" srcOrd="13" destOrd="0" presId="urn:microsoft.com/office/officeart/2008/layout/LinedList"/>
    <dgm:cxn modelId="{33C602F6-C5C1-4FCD-923B-A2AC0F9DD8D6}" type="presParOf" srcId="{33BC1F62-029B-412F-B988-BD1DD87624DC}" destId="{9D9E14FE-B8F4-4BA9-94EC-600D66D65C9F}" srcOrd="0" destOrd="0" presId="urn:microsoft.com/office/officeart/2008/layout/LinedList"/>
    <dgm:cxn modelId="{D6371C1B-5C27-41E5-B5E3-FCA521B4C76C}" type="presParOf" srcId="{33BC1F62-029B-412F-B988-BD1DD87624DC}" destId="{6E840980-4AC1-4F80-8B17-B55F287B61D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5E4D12-2FE3-4863-A86C-77DD3A60165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A1538B-CC13-4131-90D4-69F6F9B01228}">
      <dgm:prSet/>
      <dgm:spPr/>
      <dgm:t>
        <a:bodyPr/>
        <a:lstStyle/>
        <a:p>
          <a:r>
            <a:rPr lang="en-US" dirty="0"/>
            <a:t>Dios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centro</a:t>
          </a:r>
          <a:r>
            <a:rPr lang="en-US" dirty="0"/>
            <a:t> de la </a:t>
          </a:r>
          <a:r>
            <a:rPr lang="en-US" dirty="0" err="1"/>
            <a:t>teología</a:t>
          </a:r>
          <a:r>
            <a:rPr lang="en-US" dirty="0"/>
            <a:t> de Pablo</a:t>
          </a:r>
        </a:p>
      </dgm:t>
    </dgm:pt>
    <dgm:pt modelId="{987A4965-436B-4C91-A4C8-99FF64496855}" type="parTrans" cxnId="{57C5E08A-5C11-4154-BDA1-6069DBC31829}">
      <dgm:prSet/>
      <dgm:spPr/>
      <dgm:t>
        <a:bodyPr/>
        <a:lstStyle/>
        <a:p>
          <a:endParaRPr lang="en-US"/>
        </a:p>
      </dgm:t>
    </dgm:pt>
    <dgm:pt modelId="{99D869AE-1F0F-4A62-88BF-6F4154A50DCB}" type="sibTrans" cxnId="{57C5E08A-5C11-4154-BDA1-6069DBC31829}">
      <dgm:prSet/>
      <dgm:spPr/>
      <dgm:t>
        <a:bodyPr/>
        <a:lstStyle/>
        <a:p>
          <a:endParaRPr lang="en-US"/>
        </a:p>
      </dgm:t>
    </dgm:pt>
    <dgm:pt modelId="{6366AB0A-EC28-48C5-BF53-11374D465927}">
      <dgm:prSet/>
      <dgm:spPr/>
      <dgm:t>
        <a:bodyPr/>
        <a:lstStyle/>
        <a:p>
          <a:r>
            <a:rPr lang="en-US" dirty="0"/>
            <a:t>La </a:t>
          </a:r>
          <a:r>
            <a:rPr lang="en-US" dirty="0" err="1"/>
            <a:t>sabiduría</a:t>
          </a:r>
          <a:r>
            <a:rPr lang="en-US" dirty="0"/>
            <a:t> y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conocimiento</a:t>
          </a:r>
          <a:r>
            <a:rPr lang="en-US" dirty="0"/>
            <a:t> de Dios </a:t>
          </a:r>
          <a:r>
            <a:rPr lang="en-US" dirty="0" err="1"/>
            <a:t>trasciende</a:t>
          </a:r>
          <a:r>
            <a:rPr lang="en-US" dirty="0"/>
            <a:t> </a:t>
          </a:r>
          <a:r>
            <a:rPr lang="en-US" dirty="0" err="1"/>
            <a:t>el</a:t>
          </a:r>
          <a:r>
            <a:rPr lang="en-US" dirty="0"/>
            <a:t> saber </a:t>
          </a:r>
          <a:r>
            <a:rPr lang="en-US" dirty="0" err="1"/>
            <a:t>humano</a:t>
          </a:r>
          <a:endParaRPr lang="en-US" dirty="0"/>
        </a:p>
      </dgm:t>
    </dgm:pt>
    <dgm:pt modelId="{FD8D1B45-49A6-4223-80B5-A19459F0C1D0}" type="parTrans" cxnId="{9542012A-E322-4E0B-B005-30D479525700}">
      <dgm:prSet/>
      <dgm:spPr/>
      <dgm:t>
        <a:bodyPr/>
        <a:lstStyle/>
        <a:p>
          <a:endParaRPr lang="en-US"/>
        </a:p>
      </dgm:t>
    </dgm:pt>
    <dgm:pt modelId="{3CB9A93F-4DD7-4575-948B-381F7300C11D}" type="sibTrans" cxnId="{9542012A-E322-4E0B-B005-30D479525700}">
      <dgm:prSet/>
      <dgm:spPr/>
      <dgm:t>
        <a:bodyPr/>
        <a:lstStyle/>
        <a:p>
          <a:endParaRPr lang="en-US"/>
        </a:p>
      </dgm:t>
    </dgm:pt>
    <dgm:pt modelId="{DEFAFA23-A7CB-486A-9C5B-BC65A07226A5}">
      <dgm:prSet/>
      <dgm:spPr/>
      <dgm:t>
        <a:bodyPr/>
        <a:lstStyle/>
        <a:p>
          <a:r>
            <a:rPr lang="en-US"/>
            <a:t>Dios es infinitamente sabio y omnisapiente</a:t>
          </a:r>
        </a:p>
      </dgm:t>
    </dgm:pt>
    <dgm:pt modelId="{BEA21B41-CFAF-4FB6-92EF-BA5A80F8F82B}" type="parTrans" cxnId="{D62DEEEB-4C1A-45F6-93A8-E18ADEDDDC23}">
      <dgm:prSet/>
      <dgm:spPr/>
      <dgm:t>
        <a:bodyPr/>
        <a:lstStyle/>
        <a:p>
          <a:endParaRPr lang="en-US"/>
        </a:p>
      </dgm:t>
    </dgm:pt>
    <dgm:pt modelId="{F80CEE77-0002-4AC6-9CEC-FE4C581A7029}" type="sibTrans" cxnId="{D62DEEEB-4C1A-45F6-93A8-E18ADEDDDC23}">
      <dgm:prSet/>
      <dgm:spPr/>
      <dgm:t>
        <a:bodyPr/>
        <a:lstStyle/>
        <a:p>
          <a:endParaRPr lang="en-US"/>
        </a:p>
      </dgm:t>
    </dgm:pt>
    <dgm:pt modelId="{B8122C9C-12AC-44D0-84C1-7AE35E3AA5AE}">
      <dgm:prSet/>
      <dgm:spPr/>
      <dgm:t>
        <a:bodyPr/>
        <a:lstStyle/>
        <a:p>
          <a:r>
            <a:rPr lang="en-US"/>
            <a:t>Todas las cosas son de él, por él y para él</a:t>
          </a:r>
        </a:p>
      </dgm:t>
    </dgm:pt>
    <dgm:pt modelId="{FED3AEBD-EBD1-490F-8473-F8789B33E4A8}" type="parTrans" cxnId="{A3B477C2-1364-4E25-9E7F-0BA52C5EAAF8}">
      <dgm:prSet/>
      <dgm:spPr/>
      <dgm:t>
        <a:bodyPr/>
        <a:lstStyle/>
        <a:p>
          <a:endParaRPr lang="en-US"/>
        </a:p>
      </dgm:t>
    </dgm:pt>
    <dgm:pt modelId="{D7BFAFF2-3269-4855-B68C-31C658A26EC5}" type="sibTrans" cxnId="{A3B477C2-1364-4E25-9E7F-0BA52C5EAAF8}">
      <dgm:prSet/>
      <dgm:spPr/>
      <dgm:t>
        <a:bodyPr/>
        <a:lstStyle/>
        <a:p>
          <a:endParaRPr lang="en-US"/>
        </a:p>
      </dgm:t>
    </dgm:pt>
    <dgm:pt modelId="{984918B7-7939-4135-A4FD-379E1D2DFA22}">
      <dgm:prSet/>
      <dgm:spPr/>
      <dgm:t>
        <a:bodyPr/>
        <a:lstStyle/>
        <a:p>
          <a:r>
            <a:rPr lang="en-US" dirty="0"/>
            <a:t>Por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mandamiento</a:t>
          </a:r>
          <a:r>
            <a:rPr lang="en-US" dirty="0"/>
            <a:t> del Dios </a:t>
          </a:r>
          <a:r>
            <a:rPr lang="en-US" dirty="0" err="1"/>
            <a:t>eterno</a:t>
          </a:r>
          <a:r>
            <a:rPr lang="en-US" dirty="0"/>
            <a:t>, </a:t>
          </a:r>
          <a:r>
            <a:rPr lang="en-US" dirty="0" err="1"/>
            <a:t>el</a:t>
          </a:r>
          <a:r>
            <a:rPr lang="en-US" dirty="0"/>
            <a:t> </a:t>
          </a:r>
          <a:r>
            <a:rPr lang="en-US" dirty="0" err="1"/>
            <a:t>evangelio</a:t>
          </a:r>
          <a:r>
            <a:rPr lang="en-US" dirty="0"/>
            <a:t> de </a:t>
          </a:r>
          <a:r>
            <a:rPr lang="en-US" dirty="0" err="1"/>
            <a:t>Jesucristo</a:t>
          </a:r>
          <a:r>
            <a:rPr lang="en-US" dirty="0"/>
            <a:t> se </a:t>
          </a:r>
          <a:r>
            <a:rPr lang="en-US" dirty="0" err="1"/>
            <a:t>hace</a:t>
          </a:r>
          <a:r>
            <a:rPr lang="en-US" dirty="0"/>
            <a:t> </a:t>
          </a:r>
          <a:r>
            <a:rPr lang="en-US" dirty="0" err="1"/>
            <a:t>conocido</a:t>
          </a:r>
          <a:r>
            <a:rPr lang="en-US" dirty="0"/>
            <a:t> a </a:t>
          </a:r>
          <a:r>
            <a:rPr lang="en-US" dirty="0" err="1"/>
            <a:t>todas</a:t>
          </a:r>
          <a:r>
            <a:rPr lang="en-US" dirty="0"/>
            <a:t> las </a:t>
          </a:r>
          <a:r>
            <a:rPr lang="en-US" dirty="0" err="1"/>
            <a:t>gentes</a:t>
          </a:r>
          <a:r>
            <a:rPr lang="en-US" dirty="0"/>
            <a:t> para que </a:t>
          </a:r>
          <a:r>
            <a:rPr lang="en-US" dirty="0" err="1"/>
            <a:t>obedezcan</a:t>
          </a:r>
          <a:r>
            <a:rPr lang="en-US" dirty="0"/>
            <a:t> la </a:t>
          </a:r>
          <a:r>
            <a:rPr lang="en-US" dirty="0" err="1"/>
            <a:t>fe</a:t>
          </a:r>
          <a:r>
            <a:rPr lang="en-US" dirty="0"/>
            <a:t> (Ro 16.26)</a:t>
          </a:r>
        </a:p>
      </dgm:t>
    </dgm:pt>
    <dgm:pt modelId="{2F09E4D1-F46F-4CDE-A63B-D9B5627CFF6F}" type="parTrans" cxnId="{D422B46F-440F-454E-B462-2BD8E084EE2D}">
      <dgm:prSet/>
      <dgm:spPr/>
      <dgm:t>
        <a:bodyPr/>
        <a:lstStyle/>
        <a:p>
          <a:endParaRPr lang="en-US"/>
        </a:p>
      </dgm:t>
    </dgm:pt>
    <dgm:pt modelId="{08450AD2-9154-4D75-BC26-32A5D0E846FF}" type="sibTrans" cxnId="{D422B46F-440F-454E-B462-2BD8E084EE2D}">
      <dgm:prSet/>
      <dgm:spPr/>
      <dgm:t>
        <a:bodyPr/>
        <a:lstStyle/>
        <a:p>
          <a:endParaRPr lang="en-US"/>
        </a:p>
      </dgm:t>
    </dgm:pt>
    <dgm:pt modelId="{8A56E078-4550-4E5F-A63C-F3DEF8A51F2B}" type="pres">
      <dgm:prSet presAssocID="{BB5E4D12-2FE3-4863-A86C-77DD3A60165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PR"/>
        </a:p>
      </dgm:t>
    </dgm:pt>
    <dgm:pt modelId="{B362005C-09EF-47C6-A446-8AA133E4047B}" type="pres">
      <dgm:prSet presAssocID="{ECA1538B-CC13-4131-90D4-69F6F9B01228}" presName="thickLine" presStyleLbl="alignNode1" presStyleIdx="0" presStyleCnt="5"/>
      <dgm:spPr/>
    </dgm:pt>
    <dgm:pt modelId="{0BF77AF1-9134-406B-ACE2-A5D1EF632096}" type="pres">
      <dgm:prSet presAssocID="{ECA1538B-CC13-4131-90D4-69F6F9B01228}" presName="horz1" presStyleCnt="0"/>
      <dgm:spPr/>
    </dgm:pt>
    <dgm:pt modelId="{15AB960E-9433-4C22-BBA6-EA55F4194AC6}" type="pres">
      <dgm:prSet presAssocID="{ECA1538B-CC13-4131-90D4-69F6F9B01228}" presName="tx1" presStyleLbl="revTx" presStyleIdx="0" presStyleCnt="5"/>
      <dgm:spPr/>
      <dgm:t>
        <a:bodyPr/>
        <a:lstStyle/>
        <a:p>
          <a:endParaRPr lang="es-PR"/>
        </a:p>
      </dgm:t>
    </dgm:pt>
    <dgm:pt modelId="{44138DD9-824B-4A95-9A7B-565D752FBDF5}" type="pres">
      <dgm:prSet presAssocID="{ECA1538B-CC13-4131-90D4-69F6F9B01228}" presName="vert1" presStyleCnt="0"/>
      <dgm:spPr/>
    </dgm:pt>
    <dgm:pt modelId="{0DD428DF-69EE-4F60-A123-B2368F5A10EE}" type="pres">
      <dgm:prSet presAssocID="{6366AB0A-EC28-48C5-BF53-11374D465927}" presName="thickLine" presStyleLbl="alignNode1" presStyleIdx="1" presStyleCnt="5"/>
      <dgm:spPr/>
    </dgm:pt>
    <dgm:pt modelId="{7D738F24-66C7-4407-9246-D2CC4EEA39B8}" type="pres">
      <dgm:prSet presAssocID="{6366AB0A-EC28-48C5-BF53-11374D465927}" presName="horz1" presStyleCnt="0"/>
      <dgm:spPr/>
    </dgm:pt>
    <dgm:pt modelId="{D82A7FD8-43FE-4C37-8577-19502B35FA01}" type="pres">
      <dgm:prSet presAssocID="{6366AB0A-EC28-48C5-BF53-11374D465927}" presName="tx1" presStyleLbl="revTx" presStyleIdx="1" presStyleCnt="5"/>
      <dgm:spPr/>
      <dgm:t>
        <a:bodyPr/>
        <a:lstStyle/>
        <a:p>
          <a:endParaRPr lang="es-PR"/>
        </a:p>
      </dgm:t>
    </dgm:pt>
    <dgm:pt modelId="{8A91B3AD-6859-49E5-B719-2132A94400F6}" type="pres">
      <dgm:prSet presAssocID="{6366AB0A-EC28-48C5-BF53-11374D465927}" presName="vert1" presStyleCnt="0"/>
      <dgm:spPr/>
    </dgm:pt>
    <dgm:pt modelId="{9505FE52-4D3A-4D88-986A-18ED68FDD397}" type="pres">
      <dgm:prSet presAssocID="{DEFAFA23-A7CB-486A-9C5B-BC65A07226A5}" presName="thickLine" presStyleLbl="alignNode1" presStyleIdx="2" presStyleCnt="5"/>
      <dgm:spPr/>
    </dgm:pt>
    <dgm:pt modelId="{7BD80000-F06A-4696-8D84-353C5BAE1433}" type="pres">
      <dgm:prSet presAssocID="{DEFAFA23-A7CB-486A-9C5B-BC65A07226A5}" presName="horz1" presStyleCnt="0"/>
      <dgm:spPr/>
    </dgm:pt>
    <dgm:pt modelId="{C4E51872-83CB-44C0-88B1-F37A25D8D045}" type="pres">
      <dgm:prSet presAssocID="{DEFAFA23-A7CB-486A-9C5B-BC65A07226A5}" presName="tx1" presStyleLbl="revTx" presStyleIdx="2" presStyleCnt="5"/>
      <dgm:spPr/>
      <dgm:t>
        <a:bodyPr/>
        <a:lstStyle/>
        <a:p>
          <a:endParaRPr lang="es-PR"/>
        </a:p>
      </dgm:t>
    </dgm:pt>
    <dgm:pt modelId="{54890307-E6CF-4BEB-B5EF-741A79ADAD82}" type="pres">
      <dgm:prSet presAssocID="{DEFAFA23-A7CB-486A-9C5B-BC65A07226A5}" presName="vert1" presStyleCnt="0"/>
      <dgm:spPr/>
    </dgm:pt>
    <dgm:pt modelId="{A8EB27FC-0F6A-434D-9367-BB8C0D7E0952}" type="pres">
      <dgm:prSet presAssocID="{B8122C9C-12AC-44D0-84C1-7AE35E3AA5AE}" presName="thickLine" presStyleLbl="alignNode1" presStyleIdx="3" presStyleCnt="5"/>
      <dgm:spPr/>
    </dgm:pt>
    <dgm:pt modelId="{8A3CCEAC-5900-40AE-BD78-C8387B1AC692}" type="pres">
      <dgm:prSet presAssocID="{B8122C9C-12AC-44D0-84C1-7AE35E3AA5AE}" presName="horz1" presStyleCnt="0"/>
      <dgm:spPr/>
    </dgm:pt>
    <dgm:pt modelId="{C81E3821-13F6-442F-8009-396550EBFCED}" type="pres">
      <dgm:prSet presAssocID="{B8122C9C-12AC-44D0-84C1-7AE35E3AA5AE}" presName="tx1" presStyleLbl="revTx" presStyleIdx="3" presStyleCnt="5"/>
      <dgm:spPr/>
      <dgm:t>
        <a:bodyPr/>
        <a:lstStyle/>
        <a:p>
          <a:endParaRPr lang="es-PR"/>
        </a:p>
      </dgm:t>
    </dgm:pt>
    <dgm:pt modelId="{130FE34D-2AE5-4A97-94EF-D45CB0C428FE}" type="pres">
      <dgm:prSet presAssocID="{B8122C9C-12AC-44D0-84C1-7AE35E3AA5AE}" presName="vert1" presStyleCnt="0"/>
      <dgm:spPr/>
    </dgm:pt>
    <dgm:pt modelId="{3054785D-44B7-4143-80FC-E1034E623B7E}" type="pres">
      <dgm:prSet presAssocID="{984918B7-7939-4135-A4FD-379E1D2DFA22}" presName="thickLine" presStyleLbl="alignNode1" presStyleIdx="4" presStyleCnt="5"/>
      <dgm:spPr/>
    </dgm:pt>
    <dgm:pt modelId="{C4E383A2-328C-495E-8274-14492EFF8317}" type="pres">
      <dgm:prSet presAssocID="{984918B7-7939-4135-A4FD-379E1D2DFA22}" presName="horz1" presStyleCnt="0"/>
      <dgm:spPr/>
    </dgm:pt>
    <dgm:pt modelId="{B4253720-37E5-4504-9B73-D9979B220D8B}" type="pres">
      <dgm:prSet presAssocID="{984918B7-7939-4135-A4FD-379E1D2DFA22}" presName="tx1" presStyleLbl="revTx" presStyleIdx="4" presStyleCnt="5"/>
      <dgm:spPr/>
      <dgm:t>
        <a:bodyPr/>
        <a:lstStyle/>
        <a:p>
          <a:endParaRPr lang="es-PR"/>
        </a:p>
      </dgm:t>
    </dgm:pt>
    <dgm:pt modelId="{79F746D0-6F7E-4B55-BD1D-62B8380F8BB0}" type="pres">
      <dgm:prSet presAssocID="{984918B7-7939-4135-A4FD-379E1D2DFA22}" presName="vert1" presStyleCnt="0"/>
      <dgm:spPr/>
    </dgm:pt>
  </dgm:ptLst>
  <dgm:cxnLst>
    <dgm:cxn modelId="{D6926B3A-1469-4A3C-BBE8-9BA02DCF851D}" type="presOf" srcId="{DEFAFA23-A7CB-486A-9C5B-BC65A07226A5}" destId="{C4E51872-83CB-44C0-88B1-F37A25D8D045}" srcOrd="0" destOrd="0" presId="urn:microsoft.com/office/officeart/2008/layout/LinedList"/>
    <dgm:cxn modelId="{9542012A-E322-4E0B-B005-30D479525700}" srcId="{BB5E4D12-2FE3-4863-A86C-77DD3A601652}" destId="{6366AB0A-EC28-48C5-BF53-11374D465927}" srcOrd="1" destOrd="0" parTransId="{FD8D1B45-49A6-4223-80B5-A19459F0C1D0}" sibTransId="{3CB9A93F-4DD7-4575-948B-381F7300C11D}"/>
    <dgm:cxn modelId="{C56A2B07-FD4C-47F2-A494-5C1256DCEC54}" type="presOf" srcId="{984918B7-7939-4135-A4FD-379E1D2DFA22}" destId="{B4253720-37E5-4504-9B73-D9979B220D8B}" srcOrd="0" destOrd="0" presId="urn:microsoft.com/office/officeart/2008/layout/LinedList"/>
    <dgm:cxn modelId="{A3B477C2-1364-4E25-9E7F-0BA52C5EAAF8}" srcId="{BB5E4D12-2FE3-4863-A86C-77DD3A601652}" destId="{B8122C9C-12AC-44D0-84C1-7AE35E3AA5AE}" srcOrd="3" destOrd="0" parTransId="{FED3AEBD-EBD1-490F-8473-F8789B33E4A8}" sibTransId="{D7BFAFF2-3269-4855-B68C-31C658A26EC5}"/>
    <dgm:cxn modelId="{D62DEEEB-4C1A-45F6-93A8-E18ADEDDDC23}" srcId="{BB5E4D12-2FE3-4863-A86C-77DD3A601652}" destId="{DEFAFA23-A7CB-486A-9C5B-BC65A07226A5}" srcOrd="2" destOrd="0" parTransId="{BEA21B41-CFAF-4FB6-92EF-BA5A80F8F82B}" sibTransId="{F80CEE77-0002-4AC6-9CEC-FE4C581A7029}"/>
    <dgm:cxn modelId="{4E444662-ED6B-471C-BCAF-49F01BF117AB}" type="presOf" srcId="{BB5E4D12-2FE3-4863-A86C-77DD3A601652}" destId="{8A56E078-4550-4E5F-A63C-F3DEF8A51F2B}" srcOrd="0" destOrd="0" presId="urn:microsoft.com/office/officeart/2008/layout/LinedList"/>
    <dgm:cxn modelId="{7118F1FB-F758-4FD5-8EFF-1B48449E4F74}" type="presOf" srcId="{6366AB0A-EC28-48C5-BF53-11374D465927}" destId="{D82A7FD8-43FE-4C37-8577-19502B35FA01}" srcOrd="0" destOrd="0" presId="urn:microsoft.com/office/officeart/2008/layout/LinedList"/>
    <dgm:cxn modelId="{D422B46F-440F-454E-B462-2BD8E084EE2D}" srcId="{BB5E4D12-2FE3-4863-A86C-77DD3A601652}" destId="{984918B7-7939-4135-A4FD-379E1D2DFA22}" srcOrd="4" destOrd="0" parTransId="{2F09E4D1-F46F-4CDE-A63B-D9B5627CFF6F}" sibTransId="{08450AD2-9154-4D75-BC26-32A5D0E846FF}"/>
    <dgm:cxn modelId="{57C5E08A-5C11-4154-BDA1-6069DBC31829}" srcId="{BB5E4D12-2FE3-4863-A86C-77DD3A601652}" destId="{ECA1538B-CC13-4131-90D4-69F6F9B01228}" srcOrd="0" destOrd="0" parTransId="{987A4965-436B-4C91-A4C8-99FF64496855}" sibTransId="{99D869AE-1F0F-4A62-88BF-6F4154A50DCB}"/>
    <dgm:cxn modelId="{62E317DC-2538-492A-9F94-CED2B0344D68}" type="presOf" srcId="{ECA1538B-CC13-4131-90D4-69F6F9B01228}" destId="{15AB960E-9433-4C22-BBA6-EA55F4194AC6}" srcOrd="0" destOrd="0" presId="urn:microsoft.com/office/officeart/2008/layout/LinedList"/>
    <dgm:cxn modelId="{B55CA576-CFBE-4AB3-BD9C-E80FDE4C9C0C}" type="presOf" srcId="{B8122C9C-12AC-44D0-84C1-7AE35E3AA5AE}" destId="{C81E3821-13F6-442F-8009-396550EBFCED}" srcOrd="0" destOrd="0" presId="urn:microsoft.com/office/officeart/2008/layout/LinedList"/>
    <dgm:cxn modelId="{CD03FCEE-52A4-4AE4-8F2F-497D0FD7AB5C}" type="presParOf" srcId="{8A56E078-4550-4E5F-A63C-F3DEF8A51F2B}" destId="{B362005C-09EF-47C6-A446-8AA133E4047B}" srcOrd="0" destOrd="0" presId="urn:microsoft.com/office/officeart/2008/layout/LinedList"/>
    <dgm:cxn modelId="{855627C7-815B-471D-AC31-1A8F2CAD28C6}" type="presParOf" srcId="{8A56E078-4550-4E5F-A63C-F3DEF8A51F2B}" destId="{0BF77AF1-9134-406B-ACE2-A5D1EF632096}" srcOrd="1" destOrd="0" presId="urn:microsoft.com/office/officeart/2008/layout/LinedList"/>
    <dgm:cxn modelId="{10F9BE3D-CCD1-421C-8D6C-F9A00FBC3B58}" type="presParOf" srcId="{0BF77AF1-9134-406B-ACE2-A5D1EF632096}" destId="{15AB960E-9433-4C22-BBA6-EA55F4194AC6}" srcOrd="0" destOrd="0" presId="urn:microsoft.com/office/officeart/2008/layout/LinedList"/>
    <dgm:cxn modelId="{E868B284-C5AD-4853-BF07-94E0036F0126}" type="presParOf" srcId="{0BF77AF1-9134-406B-ACE2-A5D1EF632096}" destId="{44138DD9-824B-4A95-9A7B-565D752FBDF5}" srcOrd="1" destOrd="0" presId="urn:microsoft.com/office/officeart/2008/layout/LinedList"/>
    <dgm:cxn modelId="{FE110063-F422-4EC9-9A68-7F69A7288DA7}" type="presParOf" srcId="{8A56E078-4550-4E5F-A63C-F3DEF8A51F2B}" destId="{0DD428DF-69EE-4F60-A123-B2368F5A10EE}" srcOrd="2" destOrd="0" presId="urn:microsoft.com/office/officeart/2008/layout/LinedList"/>
    <dgm:cxn modelId="{4D73C3CB-481B-453F-84DD-C9C4024FAFC0}" type="presParOf" srcId="{8A56E078-4550-4E5F-A63C-F3DEF8A51F2B}" destId="{7D738F24-66C7-4407-9246-D2CC4EEA39B8}" srcOrd="3" destOrd="0" presId="urn:microsoft.com/office/officeart/2008/layout/LinedList"/>
    <dgm:cxn modelId="{84B7CDE7-A82A-4375-B2F8-884EB9B789E1}" type="presParOf" srcId="{7D738F24-66C7-4407-9246-D2CC4EEA39B8}" destId="{D82A7FD8-43FE-4C37-8577-19502B35FA01}" srcOrd="0" destOrd="0" presId="urn:microsoft.com/office/officeart/2008/layout/LinedList"/>
    <dgm:cxn modelId="{639B6367-F127-4194-AEA0-354102F0C07A}" type="presParOf" srcId="{7D738F24-66C7-4407-9246-D2CC4EEA39B8}" destId="{8A91B3AD-6859-49E5-B719-2132A94400F6}" srcOrd="1" destOrd="0" presId="urn:microsoft.com/office/officeart/2008/layout/LinedList"/>
    <dgm:cxn modelId="{9D3BB818-D5B7-4FCF-B36C-DB37B8ECBDBE}" type="presParOf" srcId="{8A56E078-4550-4E5F-A63C-F3DEF8A51F2B}" destId="{9505FE52-4D3A-4D88-986A-18ED68FDD397}" srcOrd="4" destOrd="0" presId="urn:microsoft.com/office/officeart/2008/layout/LinedList"/>
    <dgm:cxn modelId="{15E5FB83-CBDD-4B5B-8D19-7C6A85125B3D}" type="presParOf" srcId="{8A56E078-4550-4E5F-A63C-F3DEF8A51F2B}" destId="{7BD80000-F06A-4696-8D84-353C5BAE1433}" srcOrd="5" destOrd="0" presId="urn:microsoft.com/office/officeart/2008/layout/LinedList"/>
    <dgm:cxn modelId="{0116FAB9-A489-45A2-A471-48D01D1C9FAF}" type="presParOf" srcId="{7BD80000-F06A-4696-8D84-353C5BAE1433}" destId="{C4E51872-83CB-44C0-88B1-F37A25D8D045}" srcOrd="0" destOrd="0" presId="urn:microsoft.com/office/officeart/2008/layout/LinedList"/>
    <dgm:cxn modelId="{60CDD2D7-2F5F-4958-AAA9-CD2CEFB2EE4F}" type="presParOf" srcId="{7BD80000-F06A-4696-8D84-353C5BAE1433}" destId="{54890307-E6CF-4BEB-B5EF-741A79ADAD82}" srcOrd="1" destOrd="0" presId="urn:microsoft.com/office/officeart/2008/layout/LinedList"/>
    <dgm:cxn modelId="{52544D80-BB04-4603-951E-B7A97E432917}" type="presParOf" srcId="{8A56E078-4550-4E5F-A63C-F3DEF8A51F2B}" destId="{A8EB27FC-0F6A-434D-9367-BB8C0D7E0952}" srcOrd="6" destOrd="0" presId="urn:microsoft.com/office/officeart/2008/layout/LinedList"/>
    <dgm:cxn modelId="{9F1C93AA-2A54-43E2-843C-0833D9881E11}" type="presParOf" srcId="{8A56E078-4550-4E5F-A63C-F3DEF8A51F2B}" destId="{8A3CCEAC-5900-40AE-BD78-C8387B1AC692}" srcOrd="7" destOrd="0" presId="urn:microsoft.com/office/officeart/2008/layout/LinedList"/>
    <dgm:cxn modelId="{00D4F230-5D37-4B48-80DE-F68FEAC2B05C}" type="presParOf" srcId="{8A3CCEAC-5900-40AE-BD78-C8387B1AC692}" destId="{C81E3821-13F6-442F-8009-396550EBFCED}" srcOrd="0" destOrd="0" presId="urn:microsoft.com/office/officeart/2008/layout/LinedList"/>
    <dgm:cxn modelId="{4736829F-D67C-4039-A598-796EC8243850}" type="presParOf" srcId="{8A3CCEAC-5900-40AE-BD78-C8387B1AC692}" destId="{130FE34D-2AE5-4A97-94EF-D45CB0C428FE}" srcOrd="1" destOrd="0" presId="urn:microsoft.com/office/officeart/2008/layout/LinedList"/>
    <dgm:cxn modelId="{139916EA-8E7E-4E25-9529-A4C2E8B2175B}" type="presParOf" srcId="{8A56E078-4550-4E5F-A63C-F3DEF8A51F2B}" destId="{3054785D-44B7-4143-80FC-E1034E623B7E}" srcOrd="8" destOrd="0" presId="urn:microsoft.com/office/officeart/2008/layout/LinedList"/>
    <dgm:cxn modelId="{A47780B6-1C71-4A60-A47D-25C38D554FAF}" type="presParOf" srcId="{8A56E078-4550-4E5F-A63C-F3DEF8A51F2B}" destId="{C4E383A2-328C-495E-8274-14492EFF8317}" srcOrd="9" destOrd="0" presId="urn:microsoft.com/office/officeart/2008/layout/LinedList"/>
    <dgm:cxn modelId="{86E68A8C-5C40-494F-AC8A-19273E78C7F3}" type="presParOf" srcId="{C4E383A2-328C-495E-8274-14492EFF8317}" destId="{B4253720-37E5-4504-9B73-D9979B220D8B}" srcOrd="0" destOrd="0" presId="urn:microsoft.com/office/officeart/2008/layout/LinedList"/>
    <dgm:cxn modelId="{749AF972-55B2-4C06-B72A-D8F183C1D3D1}" type="presParOf" srcId="{C4E383A2-328C-495E-8274-14492EFF8317}" destId="{79F746D0-6F7E-4B55-BD1D-62B8380F8BB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C457F3D-95EE-4C3B-9ABC-D8C620BD2CB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A716AE2-E629-460D-A8D2-FBFDD5AD36E1}">
      <dgm:prSet/>
      <dgm:spPr/>
      <dgm:t>
        <a:bodyPr/>
        <a:lstStyle/>
        <a:p>
          <a:r>
            <a:rPr lang="en-US"/>
            <a:t>Algunos dicen que sin Pablo no hay cristianismo</a:t>
          </a:r>
        </a:p>
      </dgm:t>
    </dgm:pt>
    <dgm:pt modelId="{2010FAC8-478D-4375-9B2A-E86A5C7AAFFB}" type="parTrans" cxnId="{3F419046-4EAF-4ADE-96BB-652D8B75F3BC}">
      <dgm:prSet/>
      <dgm:spPr/>
      <dgm:t>
        <a:bodyPr/>
        <a:lstStyle/>
        <a:p>
          <a:endParaRPr lang="en-US"/>
        </a:p>
      </dgm:t>
    </dgm:pt>
    <dgm:pt modelId="{24F2F89A-25B8-4111-ABBA-1E25AD628247}" type="sibTrans" cxnId="{3F419046-4EAF-4ADE-96BB-652D8B75F3BC}">
      <dgm:prSet/>
      <dgm:spPr/>
      <dgm:t>
        <a:bodyPr/>
        <a:lstStyle/>
        <a:p>
          <a:endParaRPr lang="en-US"/>
        </a:p>
      </dgm:t>
    </dgm:pt>
    <dgm:pt modelId="{3900B83E-67AF-4592-AA01-BCDA5D50EA59}">
      <dgm:prSet/>
      <dgm:spPr/>
      <dgm:t>
        <a:bodyPr/>
        <a:lstStyle/>
        <a:p>
          <a:r>
            <a:rPr lang="en-US"/>
            <a:t>Es el ideólogo principal del Cristianismo</a:t>
          </a:r>
        </a:p>
      </dgm:t>
    </dgm:pt>
    <dgm:pt modelId="{D53BDD7C-62D5-4087-A993-718EB2D89259}" type="parTrans" cxnId="{A5881E5A-B5BB-45A8-97A0-2ACAEC135D60}">
      <dgm:prSet/>
      <dgm:spPr/>
      <dgm:t>
        <a:bodyPr/>
        <a:lstStyle/>
        <a:p>
          <a:endParaRPr lang="en-US"/>
        </a:p>
      </dgm:t>
    </dgm:pt>
    <dgm:pt modelId="{78866B0B-E7B8-42F8-8191-1DEC80370160}" type="sibTrans" cxnId="{A5881E5A-B5BB-45A8-97A0-2ACAEC135D60}">
      <dgm:prSet/>
      <dgm:spPr/>
      <dgm:t>
        <a:bodyPr/>
        <a:lstStyle/>
        <a:p>
          <a:endParaRPr lang="en-US"/>
        </a:p>
      </dgm:t>
    </dgm:pt>
    <dgm:pt modelId="{445317E5-3489-4050-ADEE-AF43AF0E364D}">
      <dgm:prSet/>
      <dgm:spPr/>
      <dgm:t>
        <a:bodyPr/>
        <a:lstStyle/>
        <a:p>
          <a:r>
            <a:rPr lang="en-US"/>
            <a:t>Gracias a sus viajes y epístolas expandió el evangelio y fundó iglesias</a:t>
          </a:r>
        </a:p>
      </dgm:t>
    </dgm:pt>
    <dgm:pt modelId="{8F834B0D-68BF-4D1A-BD24-F63404C92C4C}" type="parTrans" cxnId="{5EC6FAFB-9252-4C49-A70C-5B2E6EA16944}">
      <dgm:prSet/>
      <dgm:spPr/>
      <dgm:t>
        <a:bodyPr/>
        <a:lstStyle/>
        <a:p>
          <a:endParaRPr lang="en-US"/>
        </a:p>
      </dgm:t>
    </dgm:pt>
    <dgm:pt modelId="{8A76F1BC-9C78-4860-A14E-CC0387F1680E}" type="sibTrans" cxnId="{5EC6FAFB-9252-4C49-A70C-5B2E6EA16944}">
      <dgm:prSet/>
      <dgm:spPr/>
      <dgm:t>
        <a:bodyPr/>
        <a:lstStyle/>
        <a:p>
          <a:endParaRPr lang="en-US"/>
        </a:p>
      </dgm:t>
    </dgm:pt>
    <dgm:pt modelId="{26CB5DF9-EC7B-4967-8B2F-C2A9C6FBE61E}">
      <dgm:prSet/>
      <dgm:spPr/>
      <dgm:t>
        <a:bodyPr/>
        <a:lstStyle/>
        <a:p>
          <a:r>
            <a:rPr lang="en-US"/>
            <a:t>Promovió la justificación por la fe y no por las obras</a:t>
          </a:r>
        </a:p>
      </dgm:t>
    </dgm:pt>
    <dgm:pt modelId="{02F159EA-214F-4B49-8214-623C6A54F9C3}" type="parTrans" cxnId="{7A0DB990-D727-4CF9-A6BB-C72F53FACB8B}">
      <dgm:prSet/>
      <dgm:spPr/>
      <dgm:t>
        <a:bodyPr/>
        <a:lstStyle/>
        <a:p>
          <a:endParaRPr lang="en-US"/>
        </a:p>
      </dgm:t>
    </dgm:pt>
    <dgm:pt modelId="{8ACC5F14-A43C-452C-9351-77EC8355A08E}" type="sibTrans" cxnId="{7A0DB990-D727-4CF9-A6BB-C72F53FACB8B}">
      <dgm:prSet/>
      <dgm:spPr/>
      <dgm:t>
        <a:bodyPr/>
        <a:lstStyle/>
        <a:p>
          <a:endParaRPr lang="en-US"/>
        </a:p>
      </dgm:t>
    </dgm:pt>
    <dgm:pt modelId="{A1984ACA-2D8D-4BA5-9A37-B1C70A67E0EB}">
      <dgm:prSet/>
      <dgm:spPr/>
      <dgm:t>
        <a:bodyPr/>
        <a:lstStyle/>
        <a:p>
          <a:r>
            <a:rPr lang="en-US"/>
            <a:t>Es el apóstol de los gentiles</a:t>
          </a:r>
        </a:p>
      </dgm:t>
    </dgm:pt>
    <dgm:pt modelId="{AFE4DB3B-D210-44FD-BB76-B1B89BB303D4}" type="parTrans" cxnId="{A9B01113-BC9F-4996-85EF-483B23181CAA}">
      <dgm:prSet/>
      <dgm:spPr/>
      <dgm:t>
        <a:bodyPr/>
        <a:lstStyle/>
        <a:p>
          <a:endParaRPr lang="en-US"/>
        </a:p>
      </dgm:t>
    </dgm:pt>
    <dgm:pt modelId="{7350DD60-7FF2-4E57-8B06-4349732A0162}" type="sibTrans" cxnId="{A9B01113-BC9F-4996-85EF-483B23181CAA}">
      <dgm:prSet/>
      <dgm:spPr/>
      <dgm:t>
        <a:bodyPr/>
        <a:lstStyle/>
        <a:p>
          <a:endParaRPr lang="en-US"/>
        </a:p>
      </dgm:t>
    </dgm:pt>
    <dgm:pt modelId="{1D925381-6273-4106-93BE-ACBB0F27349C}">
      <dgm:prSet/>
      <dgm:spPr/>
      <dgm:t>
        <a:bodyPr/>
        <a:lstStyle/>
        <a:p>
          <a:r>
            <a:rPr lang="en-US"/>
            <a:t>Universaliza el mensaje de Cristo</a:t>
          </a:r>
        </a:p>
      </dgm:t>
    </dgm:pt>
    <dgm:pt modelId="{BFBAAD33-A511-4E62-9D0D-388FFAA263AD}" type="parTrans" cxnId="{EAB950BA-C990-4E4A-A11B-5805A3965B84}">
      <dgm:prSet/>
      <dgm:spPr/>
      <dgm:t>
        <a:bodyPr/>
        <a:lstStyle/>
        <a:p>
          <a:endParaRPr lang="en-US"/>
        </a:p>
      </dgm:t>
    </dgm:pt>
    <dgm:pt modelId="{B4EBBAC3-9F85-482B-B559-6B9ABAEA7255}" type="sibTrans" cxnId="{EAB950BA-C990-4E4A-A11B-5805A3965B84}">
      <dgm:prSet/>
      <dgm:spPr/>
      <dgm:t>
        <a:bodyPr/>
        <a:lstStyle/>
        <a:p>
          <a:endParaRPr lang="en-US"/>
        </a:p>
      </dgm:t>
    </dgm:pt>
    <dgm:pt modelId="{BCBC5B14-D539-4548-B1DB-2E6D4B155534}">
      <dgm:prSet/>
      <dgm:spPr/>
      <dgm:t>
        <a:bodyPr/>
        <a:lstStyle/>
        <a:p>
          <a:r>
            <a:rPr lang="en-US"/>
            <a:t>De los 27 libros del NT, trece cartas se le atribuyen a Pablo</a:t>
          </a:r>
        </a:p>
      </dgm:t>
    </dgm:pt>
    <dgm:pt modelId="{86B07B0D-6F77-4B39-8EF1-2485025D0C39}" type="parTrans" cxnId="{663C5EE4-E5F4-43BF-A594-B147B743E7F6}">
      <dgm:prSet/>
      <dgm:spPr/>
      <dgm:t>
        <a:bodyPr/>
        <a:lstStyle/>
        <a:p>
          <a:endParaRPr lang="en-US"/>
        </a:p>
      </dgm:t>
    </dgm:pt>
    <dgm:pt modelId="{3FA353A3-E5FE-4869-B314-E23AF13CB4A0}" type="sibTrans" cxnId="{663C5EE4-E5F4-43BF-A594-B147B743E7F6}">
      <dgm:prSet/>
      <dgm:spPr/>
      <dgm:t>
        <a:bodyPr/>
        <a:lstStyle/>
        <a:p>
          <a:endParaRPr lang="en-US"/>
        </a:p>
      </dgm:t>
    </dgm:pt>
    <dgm:pt modelId="{0E5B5638-F299-4E79-BA45-685A84F56FE3}">
      <dgm:prSet/>
      <dgm:spPr/>
      <dgm:t>
        <a:bodyPr/>
        <a:lstStyle/>
        <a:p>
          <a:r>
            <a:rPr lang="en-US"/>
            <a:t>Él valida la realidad de experiencia de los individuos con Cristo </a:t>
          </a:r>
        </a:p>
      </dgm:t>
    </dgm:pt>
    <dgm:pt modelId="{F7BAD3A6-9DDB-4502-B446-B2BEBA2CCBD3}" type="parTrans" cxnId="{750F9FB9-ADC5-478D-9895-A7A3E3CD022F}">
      <dgm:prSet/>
      <dgm:spPr/>
      <dgm:t>
        <a:bodyPr/>
        <a:lstStyle/>
        <a:p>
          <a:endParaRPr lang="en-US"/>
        </a:p>
      </dgm:t>
    </dgm:pt>
    <dgm:pt modelId="{E64FCC11-E8C9-4E68-B236-251CBA322394}" type="sibTrans" cxnId="{750F9FB9-ADC5-478D-9895-A7A3E3CD022F}">
      <dgm:prSet/>
      <dgm:spPr/>
      <dgm:t>
        <a:bodyPr/>
        <a:lstStyle/>
        <a:p>
          <a:endParaRPr lang="en-US"/>
        </a:p>
      </dgm:t>
    </dgm:pt>
    <dgm:pt modelId="{A0D99579-08DC-41D9-B6B0-F2BBBFCFE1EE}" type="pres">
      <dgm:prSet presAssocID="{1C457F3D-95EE-4C3B-9ABC-D8C620BD2CB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PR"/>
        </a:p>
      </dgm:t>
    </dgm:pt>
    <dgm:pt modelId="{A3D811D0-546A-4264-B7ED-1999222694CC}" type="pres">
      <dgm:prSet presAssocID="{AA716AE2-E629-460D-A8D2-FBFDD5AD36E1}" presName="thickLine" presStyleLbl="alignNode1" presStyleIdx="0" presStyleCnt="8"/>
      <dgm:spPr/>
    </dgm:pt>
    <dgm:pt modelId="{44D32B0F-55E6-4A18-8E85-B48995CE40C3}" type="pres">
      <dgm:prSet presAssocID="{AA716AE2-E629-460D-A8D2-FBFDD5AD36E1}" presName="horz1" presStyleCnt="0"/>
      <dgm:spPr/>
    </dgm:pt>
    <dgm:pt modelId="{33E3B18D-AF9D-4151-A048-FE28CD58B9ED}" type="pres">
      <dgm:prSet presAssocID="{AA716AE2-E629-460D-A8D2-FBFDD5AD36E1}" presName="tx1" presStyleLbl="revTx" presStyleIdx="0" presStyleCnt="8"/>
      <dgm:spPr/>
      <dgm:t>
        <a:bodyPr/>
        <a:lstStyle/>
        <a:p>
          <a:endParaRPr lang="es-PR"/>
        </a:p>
      </dgm:t>
    </dgm:pt>
    <dgm:pt modelId="{BBC8CE61-8E58-4A77-A7F4-9466B2D44EA5}" type="pres">
      <dgm:prSet presAssocID="{AA716AE2-E629-460D-A8D2-FBFDD5AD36E1}" presName="vert1" presStyleCnt="0"/>
      <dgm:spPr/>
    </dgm:pt>
    <dgm:pt modelId="{06D220A4-E50C-4BDF-B254-C7E09317326A}" type="pres">
      <dgm:prSet presAssocID="{3900B83E-67AF-4592-AA01-BCDA5D50EA59}" presName="thickLine" presStyleLbl="alignNode1" presStyleIdx="1" presStyleCnt="8"/>
      <dgm:spPr/>
    </dgm:pt>
    <dgm:pt modelId="{ABC6D9F2-DFB9-4DA3-BBF9-5F3D79CBBD65}" type="pres">
      <dgm:prSet presAssocID="{3900B83E-67AF-4592-AA01-BCDA5D50EA59}" presName="horz1" presStyleCnt="0"/>
      <dgm:spPr/>
    </dgm:pt>
    <dgm:pt modelId="{B6A494CB-7D43-4E21-8CEC-973D7B1D9A90}" type="pres">
      <dgm:prSet presAssocID="{3900B83E-67AF-4592-AA01-BCDA5D50EA59}" presName="tx1" presStyleLbl="revTx" presStyleIdx="1" presStyleCnt="8"/>
      <dgm:spPr/>
      <dgm:t>
        <a:bodyPr/>
        <a:lstStyle/>
        <a:p>
          <a:endParaRPr lang="es-PR"/>
        </a:p>
      </dgm:t>
    </dgm:pt>
    <dgm:pt modelId="{0878956A-045C-4BC7-9F8B-D5BFCCD49DBA}" type="pres">
      <dgm:prSet presAssocID="{3900B83E-67AF-4592-AA01-BCDA5D50EA59}" presName="vert1" presStyleCnt="0"/>
      <dgm:spPr/>
    </dgm:pt>
    <dgm:pt modelId="{D70BCAFE-4B7C-4247-9508-6BDDED43E156}" type="pres">
      <dgm:prSet presAssocID="{445317E5-3489-4050-ADEE-AF43AF0E364D}" presName="thickLine" presStyleLbl="alignNode1" presStyleIdx="2" presStyleCnt="8"/>
      <dgm:spPr/>
    </dgm:pt>
    <dgm:pt modelId="{52869ED4-F51F-4D72-BFC2-E88344F32D67}" type="pres">
      <dgm:prSet presAssocID="{445317E5-3489-4050-ADEE-AF43AF0E364D}" presName="horz1" presStyleCnt="0"/>
      <dgm:spPr/>
    </dgm:pt>
    <dgm:pt modelId="{C2061F47-F4FF-4833-A2B6-06680E1115E7}" type="pres">
      <dgm:prSet presAssocID="{445317E5-3489-4050-ADEE-AF43AF0E364D}" presName="tx1" presStyleLbl="revTx" presStyleIdx="2" presStyleCnt="8"/>
      <dgm:spPr/>
      <dgm:t>
        <a:bodyPr/>
        <a:lstStyle/>
        <a:p>
          <a:endParaRPr lang="es-PR"/>
        </a:p>
      </dgm:t>
    </dgm:pt>
    <dgm:pt modelId="{B4E6CC8B-C01B-4CEE-8237-58835126A3B5}" type="pres">
      <dgm:prSet presAssocID="{445317E5-3489-4050-ADEE-AF43AF0E364D}" presName="vert1" presStyleCnt="0"/>
      <dgm:spPr/>
    </dgm:pt>
    <dgm:pt modelId="{DD2C8575-5467-42BB-A130-DA5017C4AA6F}" type="pres">
      <dgm:prSet presAssocID="{26CB5DF9-EC7B-4967-8B2F-C2A9C6FBE61E}" presName="thickLine" presStyleLbl="alignNode1" presStyleIdx="3" presStyleCnt="8"/>
      <dgm:spPr/>
    </dgm:pt>
    <dgm:pt modelId="{3C8BCBC3-49A1-45BA-9356-622E931FE84D}" type="pres">
      <dgm:prSet presAssocID="{26CB5DF9-EC7B-4967-8B2F-C2A9C6FBE61E}" presName="horz1" presStyleCnt="0"/>
      <dgm:spPr/>
    </dgm:pt>
    <dgm:pt modelId="{27C34E86-C672-4736-BCD7-F2E4E229C0D2}" type="pres">
      <dgm:prSet presAssocID="{26CB5DF9-EC7B-4967-8B2F-C2A9C6FBE61E}" presName="tx1" presStyleLbl="revTx" presStyleIdx="3" presStyleCnt="8"/>
      <dgm:spPr/>
      <dgm:t>
        <a:bodyPr/>
        <a:lstStyle/>
        <a:p>
          <a:endParaRPr lang="es-PR"/>
        </a:p>
      </dgm:t>
    </dgm:pt>
    <dgm:pt modelId="{D5998519-4883-4B62-A487-4621FA37BAE0}" type="pres">
      <dgm:prSet presAssocID="{26CB5DF9-EC7B-4967-8B2F-C2A9C6FBE61E}" presName="vert1" presStyleCnt="0"/>
      <dgm:spPr/>
    </dgm:pt>
    <dgm:pt modelId="{401BBF34-0728-4A34-8735-E11A51292E90}" type="pres">
      <dgm:prSet presAssocID="{A1984ACA-2D8D-4BA5-9A37-B1C70A67E0EB}" presName="thickLine" presStyleLbl="alignNode1" presStyleIdx="4" presStyleCnt="8"/>
      <dgm:spPr/>
    </dgm:pt>
    <dgm:pt modelId="{576372A2-2526-458E-9A09-D161C90CA8EE}" type="pres">
      <dgm:prSet presAssocID="{A1984ACA-2D8D-4BA5-9A37-B1C70A67E0EB}" presName="horz1" presStyleCnt="0"/>
      <dgm:spPr/>
    </dgm:pt>
    <dgm:pt modelId="{FBCF1965-DD7A-41CF-91F6-C2324C3E6AD6}" type="pres">
      <dgm:prSet presAssocID="{A1984ACA-2D8D-4BA5-9A37-B1C70A67E0EB}" presName="tx1" presStyleLbl="revTx" presStyleIdx="4" presStyleCnt="8"/>
      <dgm:spPr/>
      <dgm:t>
        <a:bodyPr/>
        <a:lstStyle/>
        <a:p>
          <a:endParaRPr lang="es-PR"/>
        </a:p>
      </dgm:t>
    </dgm:pt>
    <dgm:pt modelId="{60704DC0-6FE0-405B-AD5E-3D464A7F8569}" type="pres">
      <dgm:prSet presAssocID="{A1984ACA-2D8D-4BA5-9A37-B1C70A67E0EB}" presName="vert1" presStyleCnt="0"/>
      <dgm:spPr/>
    </dgm:pt>
    <dgm:pt modelId="{FE113187-3BBE-40C3-84AB-B194CE6AB9D4}" type="pres">
      <dgm:prSet presAssocID="{1D925381-6273-4106-93BE-ACBB0F27349C}" presName="thickLine" presStyleLbl="alignNode1" presStyleIdx="5" presStyleCnt="8"/>
      <dgm:spPr/>
    </dgm:pt>
    <dgm:pt modelId="{7B308DE7-7134-4B42-BED5-4EB093050EA7}" type="pres">
      <dgm:prSet presAssocID="{1D925381-6273-4106-93BE-ACBB0F27349C}" presName="horz1" presStyleCnt="0"/>
      <dgm:spPr/>
    </dgm:pt>
    <dgm:pt modelId="{A7219631-C3FE-442B-A25B-CD5A2537E00E}" type="pres">
      <dgm:prSet presAssocID="{1D925381-6273-4106-93BE-ACBB0F27349C}" presName="tx1" presStyleLbl="revTx" presStyleIdx="5" presStyleCnt="8"/>
      <dgm:spPr/>
      <dgm:t>
        <a:bodyPr/>
        <a:lstStyle/>
        <a:p>
          <a:endParaRPr lang="es-PR"/>
        </a:p>
      </dgm:t>
    </dgm:pt>
    <dgm:pt modelId="{CFA00990-4C59-4482-BD99-D55056D1B012}" type="pres">
      <dgm:prSet presAssocID="{1D925381-6273-4106-93BE-ACBB0F27349C}" presName="vert1" presStyleCnt="0"/>
      <dgm:spPr/>
    </dgm:pt>
    <dgm:pt modelId="{086D05D4-8AC5-4979-87AD-94F5FAC1140C}" type="pres">
      <dgm:prSet presAssocID="{BCBC5B14-D539-4548-B1DB-2E6D4B155534}" presName="thickLine" presStyleLbl="alignNode1" presStyleIdx="6" presStyleCnt="8"/>
      <dgm:spPr/>
    </dgm:pt>
    <dgm:pt modelId="{B79CC906-C72A-4AC5-9653-70FE7282EBA2}" type="pres">
      <dgm:prSet presAssocID="{BCBC5B14-D539-4548-B1DB-2E6D4B155534}" presName="horz1" presStyleCnt="0"/>
      <dgm:spPr/>
    </dgm:pt>
    <dgm:pt modelId="{EC05EFA4-871B-4D2D-9BF6-1ADCC889E3B2}" type="pres">
      <dgm:prSet presAssocID="{BCBC5B14-D539-4548-B1DB-2E6D4B155534}" presName="tx1" presStyleLbl="revTx" presStyleIdx="6" presStyleCnt="8"/>
      <dgm:spPr/>
      <dgm:t>
        <a:bodyPr/>
        <a:lstStyle/>
        <a:p>
          <a:endParaRPr lang="es-PR"/>
        </a:p>
      </dgm:t>
    </dgm:pt>
    <dgm:pt modelId="{CD5B2325-FA43-49E0-B402-574CE83D1317}" type="pres">
      <dgm:prSet presAssocID="{BCBC5B14-D539-4548-B1DB-2E6D4B155534}" presName="vert1" presStyleCnt="0"/>
      <dgm:spPr/>
    </dgm:pt>
    <dgm:pt modelId="{30EFB5EB-89AF-40FF-9633-563B0269D17A}" type="pres">
      <dgm:prSet presAssocID="{0E5B5638-F299-4E79-BA45-685A84F56FE3}" presName="thickLine" presStyleLbl="alignNode1" presStyleIdx="7" presStyleCnt="8"/>
      <dgm:spPr/>
    </dgm:pt>
    <dgm:pt modelId="{2103C564-0FA8-45A3-9B89-8FDF70E2B33F}" type="pres">
      <dgm:prSet presAssocID="{0E5B5638-F299-4E79-BA45-685A84F56FE3}" presName="horz1" presStyleCnt="0"/>
      <dgm:spPr/>
    </dgm:pt>
    <dgm:pt modelId="{A1712F29-9E7C-4111-9C8D-71CE68F9B8C4}" type="pres">
      <dgm:prSet presAssocID="{0E5B5638-F299-4E79-BA45-685A84F56FE3}" presName="tx1" presStyleLbl="revTx" presStyleIdx="7" presStyleCnt="8"/>
      <dgm:spPr/>
      <dgm:t>
        <a:bodyPr/>
        <a:lstStyle/>
        <a:p>
          <a:endParaRPr lang="es-PR"/>
        </a:p>
      </dgm:t>
    </dgm:pt>
    <dgm:pt modelId="{22B146F1-F4A2-435F-B87A-F853FA432B91}" type="pres">
      <dgm:prSet presAssocID="{0E5B5638-F299-4E79-BA45-685A84F56FE3}" presName="vert1" presStyleCnt="0"/>
      <dgm:spPr/>
    </dgm:pt>
  </dgm:ptLst>
  <dgm:cxnLst>
    <dgm:cxn modelId="{663C5EE4-E5F4-43BF-A594-B147B743E7F6}" srcId="{1C457F3D-95EE-4C3B-9ABC-D8C620BD2CB0}" destId="{BCBC5B14-D539-4548-B1DB-2E6D4B155534}" srcOrd="6" destOrd="0" parTransId="{86B07B0D-6F77-4B39-8EF1-2485025D0C39}" sibTransId="{3FA353A3-E5FE-4869-B314-E23AF13CB4A0}"/>
    <dgm:cxn modelId="{EAB950BA-C990-4E4A-A11B-5805A3965B84}" srcId="{1C457F3D-95EE-4C3B-9ABC-D8C620BD2CB0}" destId="{1D925381-6273-4106-93BE-ACBB0F27349C}" srcOrd="5" destOrd="0" parTransId="{BFBAAD33-A511-4E62-9D0D-388FFAA263AD}" sibTransId="{B4EBBAC3-9F85-482B-B559-6B9ABAEA7255}"/>
    <dgm:cxn modelId="{A9B01113-BC9F-4996-85EF-483B23181CAA}" srcId="{1C457F3D-95EE-4C3B-9ABC-D8C620BD2CB0}" destId="{A1984ACA-2D8D-4BA5-9A37-B1C70A67E0EB}" srcOrd="4" destOrd="0" parTransId="{AFE4DB3B-D210-44FD-BB76-B1B89BB303D4}" sibTransId="{7350DD60-7FF2-4E57-8B06-4349732A0162}"/>
    <dgm:cxn modelId="{5EC6FAFB-9252-4C49-A70C-5B2E6EA16944}" srcId="{1C457F3D-95EE-4C3B-9ABC-D8C620BD2CB0}" destId="{445317E5-3489-4050-ADEE-AF43AF0E364D}" srcOrd="2" destOrd="0" parTransId="{8F834B0D-68BF-4D1A-BD24-F63404C92C4C}" sibTransId="{8A76F1BC-9C78-4860-A14E-CC0387F1680E}"/>
    <dgm:cxn modelId="{750F9FB9-ADC5-478D-9895-A7A3E3CD022F}" srcId="{1C457F3D-95EE-4C3B-9ABC-D8C620BD2CB0}" destId="{0E5B5638-F299-4E79-BA45-685A84F56FE3}" srcOrd="7" destOrd="0" parTransId="{F7BAD3A6-9DDB-4502-B446-B2BEBA2CCBD3}" sibTransId="{E64FCC11-E8C9-4E68-B236-251CBA322394}"/>
    <dgm:cxn modelId="{849DBC89-D101-4C12-8E82-F486E3C60033}" type="presOf" srcId="{A1984ACA-2D8D-4BA5-9A37-B1C70A67E0EB}" destId="{FBCF1965-DD7A-41CF-91F6-C2324C3E6AD6}" srcOrd="0" destOrd="0" presId="urn:microsoft.com/office/officeart/2008/layout/LinedList"/>
    <dgm:cxn modelId="{FDC817E4-DE0A-4066-9263-16D9A9785868}" type="presOf" srcId="{1C457F3D-95EE-4C3B-9ABC-D8C620BD2CB0}" destId="{A0D99579-08DC-41D9-B6B0-F2BBBFCFE1EE}" srcOrd="0" destOrd="0" presId="urn:microsoft.com/office/officeart/2008/layout/LinedList"/>
    <dgm:cxn modelId="{7A0DB990-D727-4CF9-A6BB-C72F53FACB8B}" srcId="{1C457F3D-95EE-4C3B-9ABC-D8C620BD2CB0}" destId="{26CB5DF9-EC7B-4967-8B2F-C2A9C6FBE61E}" srcOrd="3" destOrd="0" parTransId="{02F159EA-214F-4B49-8214-623C6A54F9C3}" sibTransId="{8ACC5F14-A43C-452C-9351-77EC8355A08E}"/>
    <dgm:cxn modelId="{B57527CD-A916-479F-9CC7-1F8983D1B9E0}" type="presOf" srcId="{BCBC5B14-D539-4548-B1DB-2E6D4B155534}" destId="{EC05EFA4-871B-4D2D-9BF6-1ADCC889E3B2}" srcOrd="0" destOrd="0" presId="urn:microsoft.com/office/officeart/2008/layout/LinedList"/>
    <dgm:cxn modelId="{77C8B2D1-7386-44E9-AC47-D80692107571}" type="presOf" srcId="{26CB5DF9-EC7B-4967-8B2F-C2A9C6FBE61E}" destId="{27C34E86-C672-4736-BCD7-F2E4E229C0D2}" srcOrd="0" destOrd="0" presId="urn:microsoft.com/office/officeart/2008/layout/LinedList"/>
    <dgm:cxn modelId="{3F419046-4EAF-4ADE-96BB-652D8B75F3BC}" srcId="{1C457F3D-95EE-4C3B-9ABC-D8C620BD2CB0}" destId="{AA716AE2-E629-460D-A8D2-FBFDD5AD36E1}" srcOrd="0" destOrd="0" parTransId="{2010FAC8-478D-4375-9B2A-E86A5C7AAFFB}" sibTransId="{24F2F89A-25B8-4111-ABBA-1E25AD628247}"/>
    <dgm:cxn modelId="{E62CACFA-8CBB-4EF1-B51C-C3A93A4A3E80}" type="presOf" srcId="{1D925381-6273-4106-93BE-ACBB0F27349C}" destId="{A7219631-C3FE-442B-A25B-CD5A2537E00E}" srcOrd="0" destOrd="0" presId="urn:microsoft.com/office/officeart/2008/layout/LinedList"/>
    <dgm:cxn modelId="{8504A109-88EC-4608-B1D9-7D56CB1C435C}" type="presOf" srcId="{AA716AE2-E629-460D-A8D2-FBFDD5AD36E1}" destId="{33E3B18D-AF9D-4151-A048-FE28CD58B9ED}" srcOrd="0" destOrd="0" presId="urn:microsoft.com/office/officeart/2008/layout/LinedList"/>
    <dgm:cxn modelId="{9AD7DEE9-CA56-4DD5-B530-21430BB80851}" type="presOf" srcId="{0E5B5638-F299-4E79-BA45-685A84F56FE3}" destId="{A1712F29-9E7C-4111-9C8D-71CE68F9B8C4}" srcOrd="0" destOrd="0" presId="urn:microsoft.com/office/officeart/2008/layout/LinedList"/>
    <dgm:cxn modelId="{560F23C8-4EB7-4A7E-AC3D-FDE9EC98E81A}" type="presOf" srcId="{445317E5-3489-4050-ADEE-AF43AF0E364D}" destId="{C2061F47-F4FF-4833-A2B6-06680E1115E7}" srcOrd="0" destOrd="0" presId="urn:microsoft.com/office/officeart/2008/layout/LinedList"/>
    <dgm:cxn modelId="{8E4AF873-B3AA-4423-97F4-26433BBF73F4}" type="presOf" srcId="{3900B83E-67AF-4592-AA01-BCDA5D50EA59}" destId="{B6A494CB-7D43-4E21-8CEC-973D7B1D9A90}" srcOrd="0" destOrd="0" presId="urn:microsoft.com/office/officeart/2008/layout/LinedList"/>
    <dgm:cxn modelId="{A5881E5A-B5BB-45A8-97A0-2ACAEC135D60}" srcId="{1C457F3D-95EE-4C3B-9ABC-D8C620BD2CB0}" destId="{3900B83E-67AF-4592-AA01-BCDA5D50EA59}" srcOrd="1" destOrd="0" parTransId="{D53BDD7C-62D5-4087-A993-718EB2D89259}" sibTransId="{78866B0B-E7B8-42F8-8191-1DEC80370160}"/>
    <dgm:cxn modelId="{76C40324-E2CC-49A8-9BCE-CB6C627B6452}" type="presParOf" srcId="{A0D99579-08DC-41D9-B6B0-F2BBBFCFE1EE}" destId="{A3D811D0-546A-4264-B7ED-1999222694CC}" srcOrd="0" destOrd="0" presId="urn:microsoft.com/office/officeart/2008/layout/LinedList"/>
    <dgm:cxn modelId="{4727F35E-202B-43A5-A15C-C93633C5BD99}" type="presParOf" srcId="{A0D99579-08DC-41D9-B6B0-F2BBBFCFE1EE}" destId="{44D32B0F-55E6-4A18-8E85-B48995CE40C3}" srcOrd="1" destOrd="0" presId="urn:microsoft.com/office/officeart/2008/layout/LinedList"/>
    <dgm:cxn modelId="{296C0BE8-549C-4F30-ACC1-2846BB1C1B11}" type="presParOf" srcId="{44D32B0F-55E6-4A18-8E85-B48995CE40C3}" destId="{33E3B18D-AF9D-4151-A048-FE28CD58B9ED}" srcOrd="0" destOrd="0" presId="urn:microsoft.com/office/officeart/2008/layout/LinedList"/>
    <dgm:cxn modelId="{E1C5559F-15A0-4433-9C0F-B81405BEA8E3}" type="presParOf" srcId="{44D32B0F-55E6-4A18-8E85-B48995CE40C3}" destId="{BBC8CE61-8E58-4A77-A7F4-9466B2D44EA5}" srcOrd="1" destOrd="0" presId="urn:microsoft.com/office/officeart/2008/layout/LinedList"/>
    <dgm:cxn modelId="{BDFD7E14-DBF8-47BB-86DF-5E562859B063}" type="presParOf" srcId="{A0D99579-08DC-41D9-B6B0-F2BBBFCFE1EE}" destId="{06D220A4-E50C-4BDF-B254-C7E09317326A}" srcOrd="2" destOrd="0" presId="urn:microsoft.com/office/officeart/2008/layout/LinedList"/>
    <dgm:cxn modelId="{D2ECA314-9FFC-4298-A9ED-D13FB50C10BE}" type="presParOf" srcId="{A0D99579-08DC-41D9-B6B0-F2BBBFCFE1EE}" destId="{ABC6D9F2-DFB9-4DA3-BBF9-5F3D79CBBD65}" srcOrd="3" destOrd="0" presId="urn:microsoft.com/office/officeart/2008/layout/LinedList"/>
    <dgm:cxn modelId="{0D9A6755-83AE-4372-BB33-FA6081E49717}" type="presParOf" srcId="{ABC6D9F2-DFB9-4DA3-BBF9-5F3D79CBBD65}" destId="{B6A494CB-7D43-4E21-8CEC-973D7B1D9A90}" srcOrd="0" destOrd="0" presId="urn:microsoft.com/office/officeart/2008/layout/LinedList"/>
    <dgm:cxn modelId="{A8EF9715-BF29-4F1E-9271-EA45BC1E9945}" type="presParOf" srcId="{ABC6D9F2-DFB9-4DA3-BBF9-5F3D79CBBD65}" destId="{0878956A-045C-4BC7-9F8B-D5BFCCD49DBA}" srcOrd="1" destOrd="0" presId="urn:microsoft.com/office/officeart/2008/layout/LinedList"/>
    <dgm:cxn modelId="{CA2A0E27-3450-453E-A2F8-3D00754B7D6A}" type="presParOf" srcId="{A0D99579-08DC-41D9-B6B0-F2BBBFCFE1EE}" destId="{D70BCAFE-4B7C-4247-9508-6BDDED43E156}" srcOrd="4" destOrd="0" presId="urn:microsoft.com/office/officeart/2008/layout/LinedList"/>
    <dgm:cxn modelId="{3519A29B-9D48-4C12-B507-ADBCBCC12B74}" type="presParOf" srcId="{A0D99579-08DC-41D9-B6B0-F2BBBFCFE1EE}" destId="{52869ED4-F51F-4D72-BFC2-E88344F32D67}" srcOrd="5" destOrd="0" presId="urn:microsoft.com/office/officeart/2008/layout/LinedList"/>
    <dgm:cxn modelId="{AE0C70FA-9609-49FA-8109-3C430E3E3890}" type="presParOf" srcId="{52869ED4-F51F-4D72-BFC2-E88344F32D67}" destId="{C2061F47-F4FF-4833-A2B6-06680E1115E7}" srcOrd="0" destOrd="0" presId="urn:microsoft.com/office/officeart/2008/layout/LinedList"/>
    <dgm:cxn modelId="{22221052-EC11-4799-903E-574D4EEB9AAA}" type="presParOf" srcId="{52869ED4-F51F-4D72-BFC2-E88344F32D67}" destId="{B4E6CC8B-C01B-4CEE-8237-58835126A3B5}" srcOrd="1" destOrd="0" presId="urn:microsoft.com/office/officeart/2008/layout/LinedList"/>
    <dgm:cxn modelId="{4B7CA47A-FB07-4C59-850B-819DD9D9A48E}" type="presParOf" srcId="{A0D99579-08DC-41D9-B6B0-F2BBBFCFE1EE}" destId="{DD2C8575-5467-42BB-A130-DA5017C4AA6F}" srcOrd="6" destOrd="0" presId="urn:microsoft.com/office/officeart/2008/layout/LinedList"/>
    <dgm:cxn modelId="{9C628D70-F244-450A-B61B-088AFC5E0D09}" type="presParOf" srcId="{A0D99579-08DC-41D9-B6B0-F2BBBFCFE1EE}" destId="{3C8BCBC3-49A1-45BA-9356-622E931FE84D}" srcOrd="7" destOrd="0" presId="urn:microsoft.com/office/officeart/2008/layout/LinedList"/>
    <dgm:cxn modelId="{A5D559FB-9BE7-42FC-93A9-A11740EBAC17}" type="presParOf" srcId="{3C8BCBC3-49A1-45BA-9356-622E931FE84D}" destId="{27C34E86-C672-4736-BCD7-F2E4E229C0D2}" srcOrd="0" destOrd="0" presId="urn:microsoft.com/office/officeart/2008/layout/LinedList"/>
    <dgm:cxn modelId="{3D12E54B-CA25-44A5-9C54-FF8548DCA9D0}" type="presParOf" srcId="{3C8BCBC3-49A1-45BA-9356-622E931FE84D}" destId="{D5998519-4883-4B62-A487-4621FA37BAE0}" srcOrd="1" destOrd="0" presId="urn:microsoft.com/office/officeart/2008/layout/LinedList"/>
    <dgm:cxn modelId="{0B8EEF2F-A926-4A11-844D-FB5791AEE570}" type="presParOf" srcId="{A0D99579-08DC-41D9-B6B0-F2BBBFCFE1EE}" destId="{401BBF34-0728-4A34-8735-E11A51292E90}" srcOrd="8" destOrd="0" presId="urn:microsoft.com/office/officeart/2008/layout/LinedList"/>
    <dgm:cxn modelId="{64197F9C-7347-49B2-B414-D03FA1AE4855}" type="presParOf" srcId="{A0D99579-08DC-41D9-B6B0-F2BBBFCFE1EE}" destId="{576372A2-2526-458E-9A09-D161C90CA8EE}" srcOrd="9" destOrd="0" presId="urn:microsoft.com/office/officeart/2008/layout/LinedList"/>
    <dgm:cxn modelId="{51B9D93B-0F20-487B-9439-B3A445F2E5A2}" type="presParOf" srcId="{576372A2-2526-458E-9A09-D161C90CA8EE}" destId="{FBCF1965-DD7A-41CF-91F6-C2324C3E6AD6}" srcOrd="0" destOrd="0" presId="urn:microsoft.com/office/officeart/2008/layout/LinedList"/>
    <dgm:cxn modelId="{3A751603-90AE-410E-A888-E713D3CFB914}" type="presParOf" srcId="{576372A2-2526-458E-9A09-D161C90CA8EE}" destId="{60704DC0-6FE0-405B-AD5E-3D464A7F8569}" srcOrd="1" destOrd="0" presId="urn:microsoft.com/office/officeart/2008/layout/LinedList"/>
    <dgm:cxn modelId="{68780277-694C-46AE-BD52-705DCF9E7A26}" type="presParOf" srcId="{A0D99579-08DC-41D9-B6B0-F2BBBFCFE1EE}" destId="{FE113187-3BBE-40C3-84AB-B194CE6AB9D4}" srcOrd="10" destOrd="0" presId="urn:microsoft.com/office/officeart/2008/layout/LinedList"/>
    <dgm:cxn modelId="{26E78B10-F22E-422D-A5F8-831BC46872D0}" type="presParOf" srcId="{A0D99579-08DC-41D9-B6B0-F2BBBFCFE1EE}" destId="{7B308DE7-7134-4B42-BED5-4EB093050EA7}" srcOrd="11" destOrd="0" presId="urn:microsoft.com/office/officeart/2008/layout/LinedList"/>
    <dgm:cxn modelId="{BF949681-9445-4277-BF52-6FD82191BB05}" type="presParOf" srcId="{7B308DE7-7134-4B42-BED5-4EB093050EA7}" destId="{A7219631-C3FE-442B-A25B-CD5A2537E00E}" srcOrd="0" destOrd="0" presId="urn:microsoft.com/office/officeart/2008/layout/LinedList"/>
    <dgm:cxn modelId="{C7850369-BC97-4D62-B7C1-00B768BA93DC}" type="presParOf" srcId="{7B308DE7-7134-4B42-BED5-4EB093050EA7}" destId="{CFA00990-4C59-4482-BD99-D55056D1B012}" srcOrd="1" destOrd="0" presId="urn:microsoft.com/office/officeart/2008/layout/LinedList"/>
    <dgm:cxn modelId="{14E2A19A-3D20-40D3-93DA-9D51F8932954}" type="presParOf" srcId="{A0D99579-08DC-41D9-B6B0-F2BBBFCFE1EE}" destId="{086D05D4-8AC5-4979-87AD-94F5FAC1140C}" srcOrd="12" destOrd="0" presId="urn:microsoft.com/office/officeart/2008/layout/LinedList"/>
    <dgm:cxn modelId="{8318A01A-8CED-4B07-9007-484225771541}" type="presParOf" srcId="{A0D99579-08DC-41D9-B6B0-F2BBBFCFE1EE}" destId="{B79CC906-C72A-4AC5-9653-70FE7282EBA2}" srcOrd="13" destOrd="0" presId="urn:microsoft.com/office/officeart/2008/layout/LinedList"/>
    <dgm:cxn modelId="{E234D14C-30E5-4B8C-8C81-5EC60565D275}" type="presParOf" srcId="{B79CC906-C72A-4AC5-9653-70FE7282EBA2}" destId="{EC05EFA4-871B-4D2D-9BF6-1ADCC889E3B2}" srcOrd="0" destOrd="0" presId="urn:microsoft.com/office/officeart/2008/layout/LinedList"/>
    <dgm:cxn modelId="{242A83EC-C0BD-468C-84A3-EC90CF51512E}" type="presParOf" srcId="{B79CC906-C72A-4AC5-9653-70FE7282EBA2}" destId="{CD5B2325-FA43-49E0-B402-574CE83D1317}" srcOrd="1" destOrd="0" presId="urn:microsoft.com/office/officeart/2008/layout/LinedList"/>
    <dgm:cxn modelId="{5DB217A9-EFFB-4A96-A970-96948C545DC4}" type="presParOf" srcId="{A0D99579-08DC-41D9-B6B0-F2BBBFCFE1EE}" destId="{30EFB5EB-89AF-40FF-9633-563B0269D17A}" srcOrd="14" destOrd="0" presId="urn:microsoft.com/office/officeart/2008/layout/LinedList"/>
    <dgm:cxn modelId="{15F4A530-C00D-4B52-8A92-11CB2F70D219}" type="presParOf" srcId="{A0D99579-08DC-41D9-B6B0-F2BBBFCFE1EE}" destId="{2103C564-0FA8-45A3-9B89-8FDF70E2B33F}" srcOrd="15" destOrd="0" presId="urn:microsoft.com/office/officeart/2008/layout/LinedList"/>
    <dgm:cxn modelId="{3509F4AC-AB0E-477E-B2AF-DEA57431D180}" type="presParOf" srcId="{2103C564-0FA8-45A3-9B89-8FDF70E2B33F}" destId="{A1712F29-9E7C-4111-9C8D-71CE68F9B8C4}" srcOrd="0" destOrd="0" presId="urn:microsoft.com/office/officeart/2008/layout/LinedList"/>
    <dgm:cxn modelId="{8D048FBC-DF6A-4771-A4D5-46A16081FBFD}" type="presParOf" srcId="{2103C564-0FA8-45A3-9B89-8FDF70E2B33F}" destId="{22B146F1-F4A2-435F-B87A-F853FA432B9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0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96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0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9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xmlns="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5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9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xmlns="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8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xmlns="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8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9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xmlns="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5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67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xmlns="" id="{E98884D9-9583-4D3B-961C-8D72A765A3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03A7942-F812-4CCE-BA70-DA6DFC2F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05"/>
            <a:ext cx="5257800" cy="28067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/>
              <a:t>Viajes</a:t>
            </a:r>
            <a:r>
              <a:rPr lang="en-US" dirty="0"/>
              <a:t> </a:t>
            </a:r>
            <a:r>
              <a:rPr lang="en-US" dirty="0" err="1"/>
              <a:t>misioneros</a:t>
            </a:r>
            <a:r>
              <a:rPr lang="en-US" dirty="0"/>
              <a:t> de Pablo y </a:t>
            </a:r>
            <a:r>
              <a:rPr lang="en-US" dirty="0" err="1"/>
              <a:t>aportes</a:t>
            </a:r>
            <a:r>
              <a:rPr lang="en-US" dirty="0"/>
              <a:t> a la </a:t>
            </a:r>
            <a:r>
              <a:rPr lang="en-US" dirty="0" err="1"/>
              <a:t>iglesia</a:t>
            </a:r>
            <a:r>
              <a:rPr lang="en-US" dirty="0"/>
              <a:t> </a:t>
            </a:r>
            <a:r>
              <a:rPr lang="en-US" dirty="0" err="1"/>
              <a:t>cristiana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BBB577-9727-47BD-AA52-161389580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279787"/>
            <a:ext cx="5257800" cy="14678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Casa de Jesús, </a:t>
            </a:r>
            <a:r>
              <a:rPr lang="en-US" dirty="0" err="1"/>
              <a:t>Iglesia</a:t>
            </a:r>
            <a:r>
              <a:rPr lang="en-US" dirty="0"/>
              <a:t> Cristiana, Inc.</a:t>
            </a:r>
          </a:p>
          <a:p>
            <a:r>
              <a:rPr lang="en-US" dirty="0"/>
              <a:t>Julio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A26183-A674-400D-B877-7ABFA6A82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6351"/>
          <a:stretch/>
        </p:blipFill>
        <p:spPr>
          <a:xfrm>
            <a:off x="7136182" y="10"/>
            <a:ext cx="4226140" cy="5785607"/>
          </a:xfrm>
          <a:custGeom>
            <a:avLst/>
            <a:gdLst/>
            <a:ahLst/>
            <a:cxnLst/>
            <a:rect l="l" t="t" r="r" b="b"/>
            <a:pathLst>
              <a:path w="4226140" h="5785617">
                <a:moveTo>
                  <a:pt x="0" y="0"/>
                </a:moveTo>
                <a:lnTo>
                  <a:pt x="4226140" y="0"/>
                </a:lnTo>
                <a:cubicBezTo>
                  <a:pt x="4198013" y="675255"/>
                  <a:pt x="4161526" y="1305268"/>
                  <a:pt x="4121998" y="1488576"/>
                </a:cubicBezTo>
                <a:cubicBezTo>
                  <a:pt x="3622189" y="3809910"/>
                  <a:pt x="3457992" y="3861183"/>
                  <a:pt x="3457992" y="3861183"/>
                </a:cubicBezTo>
                <a:cubicBezTo>
                  <a:pt x="3457992" y="3861183"/>
                  <a:pt x="3429106" y="3612863"/>
                  <a:pt x="3391098" y="3490211"/>
                </a:cubicBezTo>
                <a:cubicBezTo>
                  <a:pt x="3383496" y="3662796"/>
                  <a:pt x="3234124" y="4346763"/>
                  <a:pt x="3207898" y="4373907"/>
                </a:cubicBezTo>
                <a:cubicBezTo>
                  <a:pt x="3201437" y="4357821"/>
                  <a:pt x="3194595" y="4339726"/>
                  <a:pt x="3188133" y="4322299"/>
                </a:cubicBezTo>
                <a:cubicBezTo>
                  <a:pt x="3166469" y="4356481"/>
                  <a:pt x="3139103" y="4388317"/>
                  <a:pt x="3101094" y="4416132"/>
                </a:cubicBezTo>
                <a:cubicBezTo>
                  <a:pt x="2970346" y="4511974"/>
                  <a:pt x="3011015" y="4677855"/>
                  <a:pt x="2958184" y="4813241"/>
                </a:cubicBezTo>
                <a:cubicBezTo>
                  <a:pt x="2685284" y="4720414"/>
                  <a:pt x="2793608" y="4492202"/>
                  <a:pt x="2745338" y="4313922"/>
                </a:cubicBezTo>
                <a:cubicBezTo>
                  <a:pt x="2569739" y="4777385"/>
                  <a:pt x="2488401" y="4682212"/>
                  <a:pt x="2424928" y="4866524"/>
                </a:cubicBezTo>
                <a:cubicBezTo>
                  <a:pt x="2346250" y="5095407"/>
                  <a:pt x="2343970" y="5150031"/>
                  <a:pt x="2343970" y="5150031"/>
                </a:cubicBezTo>
                <a:cubicBezTo>
                  <a:pt x="2200678" y="4972085"/>
                  <a:pt x="2255031" y="4774703"/>
                  <a:pt x="2205240" y="4562911"/>
                </a:cubicBezTo>
                <a:cubicBezTo>
                  <a:pt x="2147466" y="4492872"/>
                  <a:pt x="2120862" y="4418812"/>
                  <a:pt x="2106038" y="4342071"/>
                </a:cubicBezTo>
                <a:cubicBezTo>
                  <a:pt x="2074112" y="4296495"/>
                  <a:pt x="2028881" y="4506612"/>
                  <a:pt x="1976430" y="4460032"/>
                </a:cubicBezTo>
                <a:cubicBezTo>
                  <a:pt x="1932340" y="4676850"/>
                  <a:pt x="1845302" y="4884620"/>
                  <a:pt x="1772325" y="5148354"/>
                </a:cubicBezTo>
                <a:cubicBezTo>
                  <a:pt x="1735078" y="5282066"/>
                  <a:pt x="1679965" y="5271006"/>
                  <a:pt x="1680346" y="5258608"/>
                </a:cubicBezTo>
                <a:cubicBezTo>
                  <a:pt x="1682626" y="4944941"/>
                  <a:pt x="1756362" y="4963372"/>
                  <a:pt x="1722915" y="4649036"/>
                </a:cubicBezTo>
                <a:cubicBezTo>
                  <a:pt x="1719114" y="4593407"/>
                  <a:pt x="1751801" y="4501920"/>
                  <a:pt x="1665522" y="4490862"/>
                </a:cubicBezTo>
                <a:cubicBezTo>
                  <a:pt x="1553778" y="4479468"/>
                  <a:pt x="1576582" y="4595082"/>
                  <a:pt x="1565181" y="4645684"/>
                </a:cubicBezTo>
                <a:cubicBezTo>
                  <a:pt x="1524892" y="4848093"/>
                  <a:pt x="1504748" y="4983479"/>
                  <a:pt x="1479662" y="5190580"/>
                </a:cubicBezTo>
                <a:cubicBezTo>
                  <a:pt x="1467118" y="5278045"/>
                  <a:pt x="1484983" y="5384611"/>
                  <a:pt x="1317746" y="5348754"/>
                </a:cubicBezTo>
                <a:cubicBezTo>
                  <a:pt x="1154311" y="5372882"/>
                  <a:pt x="1206383" y="5535411"/>
                  <a:pt x="1128085" y="5616845"/>
                </a:cubicBezTo>
                <a:cubicBezTo>
                  <a:pt x="1037246" y="5573280"/>
                  <a:pt x="1101099" y="5459341"/>
                  <a:pt x="979473" y="5424488"/>
                </a:cubicBezTo>
                <a:cubicBezTo>
                  <a:pt x="1016341" y="5586684"/>
                  <a:pt x="746863" y="5562555"/>
                  <a:pt x="748003" y="5724081"/>
                </a:cubicBezTo>
                <a:cubicBezTo>
                  <a:pt x="586847" y="5854440"/>
                  <a:pt x="512731" y="5755916"/>
                  <a:pt x="454578" y="5630249"/>
                </a:cubicBezTo>
                <a:cubicBezTo>
                  <a:pt x="381983" y="5467049"/>
                  <a:pt x="406308" y="5292454"/>
                  <a:pt x="395286" y="5116854"/>
                </a:cubicBezTo>
                <a:cubicBezTo>
                  <a:pt x="371340" y="4896349"/>
                  <a:pt x="305966" y="4749905"/>
                  <a:pt x="309387" y="4526719"/>
                </a:cubicBezTo>
                <a:cubicBezTo>
                  <a:pt x="260356" y="4381615"/>
                  <a:pt x="274420" y="4226792"/>
                  <a:pt x="261117" y="4072305"/>
                </a:cubicBezTo>
                <a:cubicBezTo>
                  <a:pt x="230710" y="3841746"/>
                  <a:pt x="193461" y="3986516"/>
                  <a:pt x="159254" y="3753611"/>
                </a:cubicBezTo>
                <a:cubicBezTo>
                  <a:pt x="125427" y="3524058"/>
                  <a:pt x="79817" y="2370261"/>
                  <a:pt x="79437" y="2368586"/>
                </a:cubicBezTo>
                <a:cubicBezTo>
                  <a:pt x="79817" y="2368586"/>
                  <a:pt x="13303" y="1194346"/>
                  <a:pt x="0" y="33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6391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E65A54-45DF-5F48-01F9-57442F434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viaje</a:t>
            </a:r>
            <a:r>
              <a:rPr lang="en-US" dirty="0"/>
              <a:t> </a:t>
            </a:r>
            <a:r>
              <a:rPr lang="en-US" dirty="0" err="1"/>
              <a:t>misionero</a:t>
            </a:r>
            <a:r>
              <a:rPr lang="en-US" dirty="0"/>
              <a:t> de Pablo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141F795-895B-C63A-2391-DCF6233DD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8306" y="1355955"/>
            <a:ext cx="7250307" cy="54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4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3">
            <a:extLst>
              <a:ext uri="{FF2B5EF4-FFF2-40B4-BE49-F238E27FC236}">
                <a16:creationId xmlns:a16="http://schemas.microsoft.com/office/drawing/2014/main" xmlns="" id="{687AFE0E-B37D-4531-AFE8-231C8348EA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F5958-5172-7FFF-B80A-836A14A8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Cuarto </a:t>
            </a:r>
            <a:r>
              <a:rPr lang="en-US" sz="2800" dirty="0" err="1"/>
              <a:t>viaje</a:t>
            </a:r>
            <a:r>
              <a:rPr lang="en-US" sz="2800" dirty="0"/>
              <a:t> </a:t>
            </a:r>
            <a:r>
              <a:rPr lang="en-US" sz="2800" dirty="0" err="1"/>
              <a:t>misionero</a:t>
            </a:r>
            <a:r>
              <a:rPr lang="en-US" sz="2800" dirty="0"/>
              <a:t> de Pablo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Hechos</a:t>
            </a:r>
            <a:r>
              <a:rPr lang="en-US" sz="2800" dirty="0"/>
              <a:t> 21:26-34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BAD798-B96E-BAE8-EFA6-E2FF82CD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6820" r="3" b="3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xmlns="" id="{F2B2C1DF-A480-74BE-97F1-BA3AF066B6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424639"/>
              </p:ext>
            </p:extLst>
          </p:nvPr>
        </p:nvGraphicFramePr>
        <p:xfrm>
          <a:off x="666627" y="1763907"/>
          <a:ext cx="5533595" cy="4843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4106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F34100BD-773A-4822-A05B-AEB7D41E9A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0ABF4-3F3A-B7F5-A551-1E4EECA81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Cuarto </a:t>
            </a:r>
            <a:r>
              <a:rPr lang="en-US" sz="4000" dirty="0" err="1"/>
              <a:t>viaje</a:t>
            </a:r>
            <a:r>
              <a:rPr lang="en-US" sz="4000" dirty="0"/>
              <a:t> </a:t>
            </a:r>
            <a:r>
              <a:rPr lang="en-US" sz="4000" dirty="0" err="1"/>
              <a:t>misionero</a:t>
            </a:r>
            <a:r>
              <a:rPr lang="en-US" sz="4000" dirty="0"/>
              <a:t> de Pablo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13E7EF-E16B-3DB7-6C1C-723823364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623149"/>
          </a:xfrm>
        </p:spPr>
        <p:txBody>
          <a:bodyPr>
            <a:normAutofit/>
          </a:bodyPr>
          <a:lstStyle/>
          <a:p>
            <a:r>
              <a:rPr lang="en-US" sz="2000" dirty="0"/>
              <a:t>Escribe </a:t>
            </a:r>
            <a:r>
              <a:rPr lang="en-US" sz="2000" dirty="0" err="1"/>
              <a:t>en</a:t>
            </a:r>
            <a:r>
              <a:rPr lang="en-US" sz="2000" dirty="0"/>
              <a:t> Roma cartas de la </a:t>
            </a:r>
            <a:r>
              <a:rPr lang="en-US" sz="2000" dirty="0" err="1"/>
              <a:t>prisión</a:t>
            </a:r>
            <a:r>
              <a:rPr lang="en-US" sz="2000" dirty="0"/>
              <a:t>: </a:t>
            </a:r>
            <a:r>
              <a:rPr lang="en-US" sz="2000" dirty="0" err="1"/>
              <a:t>Efesios</a:t>
            </a:r>
            <a:r>
              <a:rPr lang="en-US" sz="2000" dirty="0"/>
              <a:t>, </a:t>
            </a:r>
            <a:r>
              <a:rPr lang="en-US" sz="2000" dirty="0" err="1"/>
              <a:t>Filipenses</a:t>
            </a:r>
            <a:r>
              <a:rPr lang="en-US" sz="2000" dirty="0"/>
              <a:t>, </a:t>
            </a:r>
            <a:r>
              <a:rPr lang="en-US" sz="2000" dirty="0" err="1"/>
              <a:t>Colosenses</a:t>
            </a:r>
            <a:r>
              <a:rPr lang="en-US" sz="2000" dirty="0"/>
              <a:t>, </a:t>
            </a:r>
            <a:r>
              <a:rPr lang="en-US" sz="2000" dirty="0" err="1"/>
              <a:t>Filemón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Incierto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realizó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viaje</a:t>
            </a:r>
            <a:r>
              <a:rPr lang="en-US" sz="2000" dirty="0"/>
              <a:t> al </a:t>
            </a:r>
            <a:r>
              <a:rPr lang="en-US" sz="2000" dirty="0" err="1"/>
              <a:t>occidente</a:t>
            </a:r>
            <a:r>
              <a:rPr lang="en-US" sz="2000" dirty="0"/>
              <a:t> de </a:t>
            </a:r>
            <a:r>
              <a:rPr lang="en-US" sz="2000" dirty="0" err="1"/>
              <a:t>España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Escribió</a:t>
            </a:r>
            <a:r>
              <a:rPr lang="en-US" sz="2000" dirty="0"/>
              <a:t> cartas pastorales: 2 </a:t>
            </a:r>
            <a:r>
              <a:rPr lang="en-US" sz="2000" dirty="0" err="1"/>
              <a:t>Timoteo</a:t>
            </a:r>
            <a:r>
              <a:rPr lang="en-US" sz="2000" dirty="0"/>
              <a:t>, Tito (?)</a:t>
            </a:r>
          </a:p>
          <a:p>
            <a:endParaRPr lang="en-US" sz="2000" dirty="0"/>
          </a:p>
          <a:p>
            <a:r>
              <a:rPr lang="en-US" sz="2000" dirty="0" err="1"/>
              <a:t>Muere</a:t>
            </a:r>
            <a:r>
              <a:rPr lang="en-US" sz="2000" dirty="0"/>
              <a:t> </a:t>
            </a:r>
            <a:r>
              <a:rPr lang="en-US" sz="2000" dirty="0" err="1"/>
              <a:t>alrededor</a:t>
            </a:r>
            <a:r>
              <a:rPr lang="en-US" sz="2000" dirty="0"/>
              <a:t> del 67 </a:t>
            </a:r>
            <a:r>
              <a:rPr lang="en-US" sz="2000" dirty="0" err="1"/>
              <a:t>d.C.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EA2AEA56-4902-4CC1-A43B-1AC27C88CB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01338" y="2015168"/>
            <a:ext cx="5283866" cy="4210442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F69ABA-869E-411F-9E0E-40F3F8E8C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443538" y="3365571"/>
            <a:ext cx="2775284" cy="155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47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B439E9-E6CB-AA80-1F91-17EC0DB2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067"/>
          </a:xfrm>
        </p:spPr>
        <p:txBody>
          <a:bodyPr>
            <a:normAutofit fontScale="90000"/>
          </a:bodyPr>
          <a:lstStyle/>
          <a:p>
            <a:r>
              <a:rPr lang="en-US" dirty="0"/>
              <a:t>Cuarto </a:t>
            </a:r>
            <a:r>
              <a:rPr lang="en-US" dirty="0" err="1"/>
              <a:t>viaje</a:t>
            </a:r>
            <a:r>
              <a:rPr lang="en-US" dirty="0"/>
              <a:t> de Pablo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8544CD9-101A-A54C-DCE0-8CBE84B52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9378" y="1041815"/>
            <a:ext cx="7728155" cy="579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33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F60541-5B41-6069-6BCB-9258778D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" y="365125"/>
            <a:ext cx="11739716" cy="549275"/>
          </a:xfrm>
        </p:spPr>
        <p:txBody>
          <a:bodyPr>
            <a:normAutofit/>
          </a:bodyPr>
          <a:lstStyle/>
          <a:p>
            <a:r>
              <a:rPr lang="en-US" sz="3200" dirty="0" err="1"/>
              <a:t>Mapa</a:t>
            </a:r>
            <a:r>
              <a:rPr lang="en-US" sz="3200" dirty="0"/>
              <a:t> de </a:t>
            </a:r>
            <a:r>
              <a:rPr lang="en-US" sz="3200" dirty="0" err="1"/>
              <a:t>los</a:t>
            </a:r>
            <a:r>
              <a:rPr lang="en-US" sz="3200" dirty="0"/>
              <a:t> cuatro </a:t>
            </a:r>
            <a:r>
              <a:rPr lang="en-US" sz="3200" dirty="0" err="1"/>
              <a:t>viajes</a:t>
            </a:r>
            <a:r>
              <a:rPr lang="en-US" sz="3200" dirty="0"/>
              <a:t> </a:t>
            </a:r>
            <a:r>
              <a:rPr lang="en-US" sz="3200" dirty="0" err="1"/>
              <a:t>misioneros</a:t>
            </a:r>
            <a:r>
              <a:rPr lang="en-US" sz="3200" dirty="0"/>
              <a:t> de Pablo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E326871-927A-F625-16EB-153EB9FB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4924" y="828810"/>
            <a:ext cx="9014214" cy="60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02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6B16DC8-121A-40B5-9489-98D143CF8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D370A1-F838-4B6F-D24D-60D91968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063296"/>
            <a:ext cx="9144000" cy="12086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/>
              <a:t>Las 13 cartas atribuidas a Pablo o epístolas paulinas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98D045-7DDB-306A-A339-DA6FFCF34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329534"/>
            <a:ext cx="9144000" cy="64678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1C3A0B-7BBB-1362-A3A9-262B65344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261" r="1" b="51787"/>
          <a:stretch/>
        </p:blipFill>
        <p:spPr>
          <a:xfrm>
            <a:off x="3459422" y="598250"/>
            <a:ext cx="5470628" cy="3193741"/>
          </a:xfrm>
          <a:custGeom>
            <a:avLst/>
            <a:gdLst/>
            <a:ahLst/>
            <a:cxnLst/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9097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478A6-C9EB-44A3-AF90-79674B2AE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CED8D02-C17C-6343-0E02-5405E45A6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715" y="-7412"/>
            <a:ext cx="9085005" cy="680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11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E7E116-9E20-ABF6-1EA5-F632C20B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04E0072-D8FF-79F8-68FA-C15F3D0EA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85" y="553297"/>
            <a:ext cx="11847535" cy="528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06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xmlns="" id="{F541DB91-0B10-46D9-B34B-7BFF96026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CF7FE1C-8BC5-4B0C-A2BC-93AB72C90F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C6969E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73F412-79BD-3058-828E-D1C0AF16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anchor="b">
            <a:normAutofit/>
          </a:bodyPr>
          <a:lstStyle/>
          <a:p>
            <a:r>
              <a:rPr lang="en-US" dirty="0" err="1"/>
              <a:t>Escritos</a:t>
            </a:r>
            <a:r>
              <a:rPr lang="en-US" dirty="0"/>
              <a:t> de Pablo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64C699-3023-BA4B-2E82-36BC8D805B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488136" y="2782956"/>
            <a:ext cx="2620193" cy="34490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309648-1BED-7F65-8FB3-A29AA31E3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 lnSpcReduction="10000"/>
          </a:bodyPr>
          <a:lstStyle/>
          <a:p>
            <a:r>
              <a:rPr lang="en-US" sz="3600" dirty="0" err="1"/>
              <a:t>Producto</a:t>
            </a:r>
            <a:r>
              <a:rPr lang="en-US" sz="3600" dirty="0"/>
              <a:t> de la </a:t>
            </a:r>
            <a:r>
              <a:rPr lang="en-US" sz="3600" dirty="0" err="1"/>
              <a:t>actividad</a:t>
            </a:r>
            <a:r>
              <a:rPr lang="en-US" sz="3600" dirty="0"/>
              <a:t> </a:t>
            </a:r>
            <a:r>
              <a:rPr lang="en-US" sz="3600" dirty="0" err="1"/>
              <a:t>misionera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</a:t>
            </a:r>
          </a:p>
          <a:p>
            <a:r>
              <a:rPr lang="en-US" sz="3600" dirty="0" err="1"/>
              <a:t>Educar</a:t>
            </a:r>
            <a:r>
              <a:rPr lang="en-US" sz="3600" dirty="0"/>
              <a:t> o </a:t>
            </a:r>
            <a:r>
              <a:rPr lang="en-US" sz="3600" dirty="0" err="1"/>
              <a:t>sostener</a:t>
            </a:r>
            <a:r>
              <a:rPr lang="en-US" sz="3600" dirty="0"/>
              <a:t> a </a:t>
            </a:r>
            <a:r>
              <a:rPr lang="en-US" sz="3600" dirty="0" err="1"/>
              <a:t>quienes</a:t>
            </a:r>
            <a:r>
              <a:rPr lang="en-US" sz="3600" dirty="0"/>
              <a:t> </a:t>
            </a:r>
            <a:r>
              <a:rPr lang="en-US" sz="3600" dirty="0" err="1"/>
              <a:t>habían</a:t>
            </a:r>
            <a:r>
              <a:rPr lang="en-US" sz="3600" dirty="0"/>
              <a:t> </a:t>
            </a:r>
            <a:r>
              <a:rPr lang="en-US" sz="3600" dirty="0" err="1"/>
              <a:t>hallado</a:t>
            </a:r>
            <a:r>
              <a:rPr lang="en-US" sz="3600" dirty="0"/>
              <a:t> a Cristo </a:t>
            </a:r>
            <a:r>
              <a:rPr lang="en-US" sz="3600" dirty="0" err="1"/>
              <a:t>mediante</a:t>
            </a:r>
            <a:r>
              <a:rPr lang="en-US" sz="3600" dirty="0"/>
              <a:t> </a:t>
            </a:r>
            <a:r>
              <a:rPr lang="en-US" sz="3600" dirty="0" err="1"/>
              <a:t>su</a:t>
            </a:r>
            <a:r>
              <a:rPr lang="en-US" sz="3600" dirty="0"/>
              <a:t> </a:t>
            </a:r>
            <a:r>
              <a:rPr lang="en-US" sz="3600" dirty="0" err="1"/>
              <a:t>predicación</a:t>
            </a:r>
            <a:endParaRPr lang="en-US" sz="36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8541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1F21AE-E2C7-F11C-D08F-CAB1DB28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Romanos</a:t>
            </a:r>
            <a:r>
              <a:rPr lang="en-US" dirty="0"/>
              <a:t>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DFFBED-FF64-FE91-4F72-19C18D179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justicia</a:t>
            </a:r>
            <a:r>
              <a:rPr lang="en-US" dirty="0"/>
              <a:t> de Dios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evangelio</a:t>
            </a:r>
            <a:r>
              <a:rPr lang="en-US" dirty="0"/>
              <a:t> de Cristo</a:t>
            </a:r>
          </a:p>
          <a:p>
            <a:endParaRPr lang="en-US" dirty="0"/>
          </a:p>
          <a:p>
            <a:r>
              <a:rPr lang="en-US" dirty="0"/>
              <a:t>Palabras clave: </a:t>
            </a:r>
            <a:r>
              <a:rPr lang="en-US" dirty="0" err="1"/>
              <a:t>justicia</a:t>
            </a:r>
            <a:r>
              <a:rPr lang="en-US" dirty="0"/>
              <a:t>, </a:t>
            </a:r>
            <a:r>
              <a:rPr lang="en-US" dirty="0" err="1"/>
              <a:t>fe</a:t>
            </a:r>
            <a:r>
              <a:rPr lang="en-US" dirty="0"/>
              <a:t>, </a:t>
            </a:r>
            <a:r>
              <a:rPr lang="en-US" dirty="0" err="1"/>
              <a:t>justificación</a:t>
            </a:r>
            <a:r>
              <a:rPr lang="en-US" dirty="0"/>
              <a:t>, Ley, </a:t>
            </a:r>
            <a:r>
              <a:rPr lang="en-US" dirty="0" err="1"/>
              <a:t>gracia</a:t>
            </a:r>
            <a:r>
              <a:rPr lang="en-US" dirty="0"/>
              <a:t>, </a:t>
            </a:r>
            <a:r>
              <a:rPr lang="en-US" dirty="0" err="1"/>
              <a:t>redención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72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98DED6BC-9A3E-48D4-AD7C-A56D63F547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6B6E033A-DB2E-49B8-B600-B38E0C280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5070" y="1780058"/>
            <a:ext cx="3781618" cy="289914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rgbClr val="C696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7CEB6A67-26B9-4AFF-AE70-C20AF104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896703"/>
            <a:ext cx="3010737" cy="32212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Primer </a:t>
            </a:r>
            <a:r>
              <a:rPr lang="en-US" sz="3600" dirty="0" err="1"/>
              <a:t>viaje</a:t>
            </a:r>
            <a:r>
              <a:rPr lang="en-US" sz="3600" dirty="0"/>
              <a:t> </a:t>
            </a:r>
            <a:r>
              <a:rPr lang="en-US" sz="3600" dirty="0" err="1"/>
              <a:t>misionero</a:t>
            </a:r>
            <a:r>
              <a:rPr lang="en-US" sz="3600" dirty="0"/>
              <a:t> de </a:t>
            </a:r>
            <a:r>
              <a:rPr lang="en-US" sz="3100" dirty="0"/>
              <a:t>Pablo</a:t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err="1"/>
              <a:t>Hechos</a:t>
            </a:r>
            <a:r>
              <a:rPr lang="en-US" sz="3100" dirty="0"/>
              <a:t> 13 -14              </a:t>
            </a:r>
            <a:r>
              <a:rPr lang="en-US" sz="1200" dirty="0"/>
              <a:t/>
            </a:r>
            <a:br>
              <a:rPr lang="en-US" sz="1200" dirty="0"/>
            </a:br>
            <a:endParaRPr lang="en-US" sz="2800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xmlns="" id="{C2A9235D-626A-F1A4-63AA-88C431CBA1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015230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98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A3E6EC-08E7-9332-31D2-E37D24C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de </a:t>
            </a:r>
            <a:r>
              <a:rPr lang="en-US" dirty="0" err="1"/>
              <a:t>Corintios</a:t>
            </a:r>
            <a:r>
              <a:rPr lang="en-US" dirty="0"/>
              <a:t>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8B5920-70AF-6A6B-5224-77B7C7652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Respuestas</a:t>
            </a:r>
            <a:r>
              <a:rPr lang="en-US" dirty="0"/>
              <a:t> a </a:t>
            </a:r>
            <a:r>
              <a:rPr lang="en-US" dirty="0" err="1"/>
              <a:t>problemas</a:t>
            </a:r>
            <a:r>
              <a:rPr lang="en-US" dirty="0"/>
              <a:t> </a:t>
            </a:r>
            <a:r>
              <a:rPr lang="en-US" dirty="0" err="1"/>
              <a:t>doctrinales</a:t>
            </a:r>
            <a:r>
              <a:rPr lang="en-US" dirty="0"/>
              <a:t> </a:t>
            </a:r>
            <a:r>
              <a:rPr lang="en-US" dirty="0" err="1"/>
              <a:t>doctrinales</a:t>
            </a:r>
            <a:r>
              <a:rPr lang="en-US" dirty="0"/>
              <a:t> y </a:t>
            </a:r>
            <a:r>
              <a:rPr lang="en-US" dirty="0" err="1"/>
              <a:t>prácticos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iglesia</a:t>
            </a:r>
            <a:r>
              <a:rPr lang="en-US" dirty="0"/>
              <a:t> que </a:t>
            </a:r>
            <a:r>
              <a:rPr lang="en-US" dirty="0" err="1"/>
              <a:t>crecía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Cristo</a:t>
            </a:r>
          </a:p>
          <a:p>
            <a:endParaRPr lang="en-US" dirty="0"/>
          </a:p>
          <a:p>
            <a:r>
              <a:rPr lang="en-US" dirty="0"/>
              <a:t>Palabras clave: la </a:t>
            </a:r>
            <a:r>
              <a:rPr lang="en-US" dirty="0" err="1"/>
              <a:t>cruz</a:t>
            </a:r>
            <a:r>
              <a:rPr lang="en-US" dirty="0"/>
              <a:t>, </a:t>
            </a:r>
            <a:r>
              <a:rPr lang="en-US" dirty="0" err="1"/>
              <a:t>pecados</a:t>
            </a:r>
            <a:r>
              <a:rPr lang="en-US" dirty="0"/>
              <a:t> </a:t>
            </a:r>
            <a:r>
              <a:rPr lang="en-US" dirty="0" err="1"/>
              <a:t>sexuales</a:t>
            </a:r>
            <a:r>
              <a:rPr lang="en-US" dirty="0"/>
              <a:t>, </a:t>
            </a:r>
            <a:r>
              <a:rPr lang="en-US" dirty="0" err="1"/>
              <a:t>dones</a:t>
            </a:r>
            <a:r>
              <a:rPr lang="en-US" dirty="0"/>
              <a:t> </a:t>
            </a:r>
            <a:r>
              <a:rPr lang="en-US" dirty="0" err="1"/>
              <a:t>espiritules</a:t>
            </a:r>
            <a:r>
              <a:rPr lang="en-US" dirty="0"/>
              <a:t>, amor, la </a:t>
            </a:r>
            <a:r>
              <a:rPr lang="en-US" dirty="0" err="1"/>
              <a:t>resurección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561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1B5E2C-C15F-6C8A-F270-C3B5DB15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Corintios</a:t>
            </a:r>
            <a:r>
              <a:rPr lang="en-US" dirty="0"/>
              <a:t>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CE7F77-7FC3-D7B5-C09F-0BEDFFE21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ministerio</a:t>
            </a:r>
            <a:r>
              <a:rPr lang="en-US" dirty="0"/>
              <a:t> </a:t>
            </a:r>
            <a:r>
              <a:rPr lang="en-US" dirty="0" err="1"/>
              <a:t>poderoso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 </a:t>
            </a:r>
            <a:r>
              <a:rPr lang="en-US" dirty="0" err="1"/>
              <a:t>instrumentos</a:t>
            </a:r>
            <a:r>
              <a:rPr lang="en-US" dirty="0"/>
              <a:t> </a:t>
            </a:r>
            <a:r>
              <a:rPr lang="en-US" dirty="0" err="1"/>
              <a:t>débiles</a:t>
            </a:r>
            <a:endParaRPr lang="en-US" dirty="0"/>
          </a:p>
          <a:p>
            <a:endParaRPr lang="en-US" dirty="0"/>
          </a:p>
          <a:p>
            <a:r>
              <a:rPr lang="en-US" dirty="0"/>
              <a:t>Palabras clave; Consuelo, </a:t>
            </a:r>
            <a:r>
              <a:rPr lang="en-US" dirty="0" err="1"/>
              <a:t>sufrimiento</a:t>
            </a:r>
            <a:r>
              <a:rPr lang="en-US" dirty="0"/>
              <a:t>, </a:t>
            </a:r>
            <a:r>
              <a:rPr lang="en-US" dirty="0" err="1"/>
              <a:t>ministerio</a:t>
            </a:r>
            <a:r>
              <a:rPr lang="en-US" dirty="0"/>
              <a:t>, gloria, </a:t>
            </a:r>
            <a:r>
              <a:rPr lang="en-US" dirty="0" err="1"/>
              <a:t>poder</a:t>
            </a:r>
            <a:r>
              <a:rPr lang="en-US" dirty="0"/>
              <a:t>, </a:t>
            </a:r>
            <a:r>
              <a:rPr lang="en-US" dirty="0" err="1"/>
              <a:t>debilidad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23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28C31A-2E22-31B1-0D08-BFF0FF54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Gálatas</a:t>
            </a:r>
            <a:r>
              <a:rPr lang="en-US" dirty="0"/>
              <a:t>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84631E-1E16-4BBB-B85F-6AA7B4670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Justificación</a:t>
            </a:r>
            <a:r>
              <a:rPr lang="en-US" dirty="0"/>
              <a:t> solo </a:t>
            </a:r>
            <a:r>
              <a:rPr lang="en-US" dirty="0" err="1"/>
              <a:t>por</a:t>
            </a:r>
            <a:r>
              <a:rPr lang="en-US" dirty="0"/>
              <a:t> la </a:t>
            </a:r>
            <a:r>
              <a:rPr lang="en-US" dirty="0" err="1"/>
              <a:t>fe</a:t>
            </a:r>
            <a:endParaRPr lang="en-US" dirty="0"/>
          </a:p>
          <a:p>
            <a:endParaRPr lang="en-US" dirty="0"/>
          </a:p>
          <a:p>
            <a:r>
              <a:rPr lang="en-US" dirty="0"/>
              <a:t>Palabras clave: </a:t>
            </a:r>
            <a:r>
              <a:rPr lang="en-US" dirty="0" err="1"/>
              <a:t>gracia</a:t>
            </a:r>
            <a:r>
              <a:rPr lang="en-US" dirty="0"/>
              <a:t>, </a:t>
            </a:r>
            <a:r>
              <a:rPr lang="en-US" dirty="0" err="1"/>
              <a:t>evangelio</a:t>
            </a:r>
            <a:r>
              <a:rPr lang="en-US" dirty="0"/>
              <a:t>, </a:t>
            </a:r>
            <a:r>
              <a:rPr lang="en-US" dirty="0" err="1"/>
              <a:t>fe</a:t>
            </a:r>
            <a:r>
              <a:rPr lang="en-US" dirty="0"/>
              <a:t>, </a:t>
            </a:r>
            <a:r>
              <a:rPr lang="en-US" dirty="0" err="1"/>
              <a:t>justificado</a:t>
            </a:r>
            <a:r>
              <a:rPr lang="en-US" dirty="0"/>
              <a:t>, </a:t>
            </a:r>
            <a:r>
              <a:rPr lang="en-US" dirty="0" err="1"/>
              <a:t>promesa</a:t>
            </a:r>
            <a:r>
              <a:rPr lang="en-US" dirty="0"/>
              <a:t>, Libertad, ley</a:t>
            </a:r>
          </a:p>
        </p:txBody>
      </p:sp>
    </p:spTree>
    <p:extLst>
      <p:ext uri="{BB962C8B-B14F-4D97-AF65-F5344CB8AC3E}">
        <p14:creationId xmlns:p14="http://schemas.microsoft.com/office/powerpoint/2010/main" val="1647120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7B5614-99A0-89B5-F0D9-43D487AD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Efesios</a:t>
            </a:r>
            <a:r>
              <a:rPr lang="en-US" dirty="0"/>
              <a:t>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91C1A8-40E9-9135-119A-36551D238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iglesia</a:t>
            </a:r>
            <a:r>
              <a:rPr lang="en-US" dirty="0"/>
              <a:t> gloriosa</a:t>
            </a:r>
          </a:p>
          <a:p>
            <a:endParaRPr lang="en-US" dirty="0"/>
          </a:p>
          <a:p>
            <a:r>
              <a:rPr lang="en-US" dirty="0"/>
              <a:t>Palabras clave: Gloria, </a:t>
            </a:r>
            <a:r>
              <a:rPr lang="en-US" dirty="0" err="1"/>
              <a:t>cuerpo</a:t>
            </a:r>
            <a:r>
              <a:rPr lang="en-US" dirty="0"/>
              <a:t>, </a:t>
            </a:r>
            <a:r>
              <a:rPr lang="en-US" dirty="0" err="1"/>
              <a:t>lugares</a:t>
            </a:r>
            <a:r>
              <a:rPr lang="en-US" dirty="0"/>
              <a:t> </a:t>
            </a:r>
            <a:r>
              <a:rPr lang="en-US" dirty="0" err="1"/>
              <a:t>celestiales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02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5FBAA-267B-0698-414C-B78484E5E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Filipenses</a:t>
            </a:r>
            <a:r>
              <a:rPr lang="en-US" dirty="0"/>
              <a:t>: </a:t>
            </a:r>
            <a:r>
              <a:rPr lang="en-US" dirty="0" err="1"/>
              <a:t>temas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09767F-2C3E-4FDB-91D1-D98B2930D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Gozo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Cristo</a:t>
            </a:r>
          </a:p>
          <a:p>
            <a:endParaRPr lang="en-US" dirty="0"/>
          </a:p>
          <a:p>
            <a:r>
              <a:rPr lang="en-US" dirty="0"/>
              <a:t>Palabras clave: </a:t>
            </a:r>
            <a:r>
              <a:rPr lang="en-US" dirty="0" err="1"/>
              <a:t>gozo</a:t>
            </a:r>
            <a:r>
              <a:rPr lang="en-US" dirty="0"/>
              <a:t>, </a:t>
            </a:r>
            <a:r>
              <a:rPr lang="en-US" dirty="0" err="1"/>
              <a:t>regocijo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62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5D4259-0F04-C63D-6D19-EB9567BCE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Colosenses</a:t>
            </a:r>
            <a:r>
              <a:rPr lang="en-US" dirty="0"/>
              <a:t>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013487-60B6-E891-70A1-53F8BFF91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supremacía</a:t>
            </a:r>
            <a:r>
              <a:rPr lang="en-US" dirty="0"/>
              <a:t> y la </a:t>
            </a:r>
            <a:r>
              <a:rPr lang="en-US" dirty="0" err="1"/>
              <a:t>suficiencia</a:t>
            </a:r>
            <a:r>
              <a:rPr lang="en-US" dirty="0"/>
              <a:t> de Cristo</a:t>
            </a:r>
          </a:p>
          <a:p>
            <a:endParaRPr lang="en-US" dirty="0"/>
          </a:p>
          <a:p>
            <a:r>
              <a:rPr lang="en-US" dirty="0"/>
              <a:t>Palabras clave: </a:t>
            </a:r>
            <a:r>
              <a:rPr lang="en-US" dirty="0" err="1"/>
              <a:t>plenitud</a:t>
            </a:r>
            <a:r>
              <a:rPr lang="en-US" dirty="0"/>
              <a:t>, </a:t>
            </a:r>
            <a:r>
              <a:rPr lang="en-US" dirty="0" err="1"/>
              <a:t>sabiduría</a:t>
            </a:r>
            <a:r>
              <a:rPr lang="en-US" dirty="0"/>
              <a:t>, </a:t>
            </a:r>
            <a:r>
              <a:rPr lang="en-US" dirty="0" err="1"/>
              <a:t>conocimiento</a:t>
            </a:r>
            <a:r>
              <a:rPr lang="en-US" dirty="0"/>
              <a:t>, </a:t>
            </a:r>
            <a:r>
              <a:rPr lang="en-US" dirty="0" err="1"/>
              <a:t>misterio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1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33440-1000-92B1-21F5-C53B580A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Tesalonisenses</a:t>
            </a:r>
            <a:r>
              <a:rPr lang="en-US" dirty="0"/>
              <a:t>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13A410-1EED-C7F7-2E28-E0DEC2CCD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 doble </a:t>
            </a:r>
            <a:r>
              <a:rPr lang="en-US" dirty="0" err="1"/>
              <a:t>consuelo</a:t>
            </a:r>
            <a:r>
              <a:rPr lang="en-US" dirty="0"/>
              <a:t> del </a:t>
            </a:r>
            <a:r>
              <a:rPr lang="en-US" dirty="0" err="1"/>
              <a:t>ministerio</a:t>
            </a:r>
            <a:r>
              <a:rPr lang="en-US" dirty="0"/>
              <a:t> </a:t>
            </a:r>
            <a:r>
              <a:rPr lang="en-US" dirty="0" err="1"/>
              <a:t>pasado</a:t>
            </a:r>
            <a:r>
              <a:rPr lang="en-US" dirty="0"/>
              <a:t> y del </a:t>
            </a:r>
            <a:r>
              <a:rPr lang="en-US" dirty="0" err="1"/>
              <a:t>futuro</a:t>
            </a:r>
            <a:r>
              <a:rPr lang="en-US" dirty="0"/>
              <a:t> </a:t>
            </a:r>
            <a:r>
              <a:rPr lang="en-US" dirty="0" err="1"/>
              <a:t>retorno</a:t>
            </a:r>
            <a:r>
              <a:rPr lang="en-US" dirty="0"/>
              <a:t> del </a:t>
            </a:r>
            <a:r>
              <a:rPr lang="en-US" dirty="0" err="1"/>
              <a:t>Señor</a:t>
            </a:r>
            <a:endParaRPr lang="en-US" dirty="0"/>
          </a:p>
          <a:p>
            <a:endParaRPr lang="en-US" dirty="0"/>
          </a:p>
          <a:p>
            <a:r>
              <a:rPr lang="en-US" dirty="0"/>
              <a:t>Palabras clave: gracias, </a:t>
            </a:r>
            <a:r>
              <a:rPr lang="en-US" dirty="0" err="1"/>
              <a:t>retorno</a:t>
            </a:r>
            <a:r>
              <a:rPr lang="en-US" dirty="0"/>
              <a:t>, </a:t>
            </a:r>
            <a:r>
              <a:rPr lang="en-US" dirty="0" err="1"/>
              <a:t>fe</a:t>
            </a:r>
            <a:r>
              <a:rPr lang="en-US" dirty="0"/>
              <a:t>, </a:t>
            </a:r>
            <a:r>
              <a:rPr lang="en-US" dirty="0" err="1"/>
              <a:t>esperanza</a:t>
            </a:r>
            <a:r>
              <a:rPr lang="en-US" dirty="0"/>
              <a:t>, amor</a:t>
            </a:r>
          </a:p>
        </p:txBody>
      </p:sp>
    </p:spTree>
    <p:extLst>
      <p:ext uri="{BB962C8B-B14F-4D97-AF65-F5344CB8AC3E}">
        <p14:creationId xmlns:p14="http://schemas.microsoft.com/office/powerpoint/2010/main" val="2363435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E3AAFB-E377-7C89-D888-2CF440F89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Tesalonisenses</a:t>
            </a:r>
            <a:r>
              <a:rPr lang="en-US" dirty="0"/>
              <a:t>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15295-F6FD-7FAC-C7B6-9744FD07C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retorno</a:t>
            </a:r>
            <a:r>
              <a:rPr lang="en-US" dirty="0"/>
              <a:t> del </a:t>
            </a:r>
            <a:r>
              <a:rPr lang="en-US" dirty="0" err="1"/>
              <a:t>Señor</a:t>
            </a:r>
            <a:r>
              <a:rPr lang="en-US" dirty="0"/>
              <a:t>: </a:t>
            </a:r>
            <a:r>
              <a:rPr lang="en-US" dirty="0" err="1"/>
              <a:t>indicadores</a:t>
            </a:r>
            <a:r>
              <a:rPr lang="en-US" dirty="0"/>
              <a:t> y </a:t>
            </a:r>
            <a:r>
              <a:rPr lang="en-US" dirty="0" err="1"/>
              <a:t>estilo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tanto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hecho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lugar</a:t>
            </a:r>
            <a:endParaRPr lang="en-US" dirty="0"/>
          </a:p>
          <a:p>
            <a:endParaRPr lang="en-US" dirty="0"/>
          </a:p>
          <a:p>
            <a:r>
              <a:rPr lang="en-US" dirty="0"/>
              <a:t>Palabras clave: </a:t>
            </a:r>
            <a:r>
              <a:rPr lang="en-US" dirty="0" err="1"/>
              <a:t>el</a:t>
            </a:r>
            <a:r>
              <a:rPr lang="en-US" dirty="0"/>
              <a:t> Día del </a:t>
            </a:r>
            <a:r>
              <a:rPr lang="en-US" dirty="0" err="1"/>
              <a:t>Señor</a:t>
            </a:r>
            <a:r>
              <a:rPr lang="en-US" dirty="0"/>
              <a:t>, </a:t>
            </a:r>
            <a:r>
              <a:rPr lang="en-US" dirty="0" err="1"/>
              <a:t>el</a:t>
            </a:r>
            <a:r>
              <a:rPr lang="en-US" dirty="0"/>
              <a:t> hombre de </a:t>
            </a:r>
            <a:r>
              <a:rPr lang="en-US" dirty="0" err="1"/>
              <a:t>pecado</a:t>
            </a:r>
            <a:r>
              <a:rPr lang="en-US" dirty="0"/>
              <a:t>, la </a:t>
            </a:r>
            <a:r>
              <a:rPr lang="en-US" dirty="0" err="1"/>
              <a:t>tradición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003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6E546-08BC-84ED-5996-999CDCDC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Timoteo</a:t>
            </a:r>
            <a:r>
              <a:rPr lang="en-US" dirty="0"/>
              <a:t>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C28E06-C56B-8E98-FEC9-8B972228E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Remoción</a:t>
            </a:r>
            <a:r>
              <a:rPr lang="en-US" dirty="0"/>
              <a:t> de falsas </a:t>
            </a:r>
            <a:r>
              <a:rPr lang="en-US" dirty="0" err="1"/>
              <a:t>doctrinas</a:t>
            </a:r>
            <a:r>
              <a:rPr lang="en-US" dirty="0"/>
              <a:t>, </a:t>
            </a:r>
            <a:r>
              <a:rPr lang="en-US" dirty="0" err="1"/>
              <a:t>preservación</a:t>
            </a:r>
            <a:r>
              <a:rPr lang="en-US" dirty="0"/>
              <a:t> del </a:t>
            </a:r>
            <a:r>
              <a:rPr lang="en-US" dirty="0" err="1"/>
              <a:t>culto</a:t>
            </a:r>
            <a:r>
              <a:rPr lang="en-US" dirty="0"/>
              <a:t> </a:t>
            </a:r>
            <a:r>
              <a:rPr lang="en-US" dirty="0" err="1"/>
              <a:t>público</a:t>
            </a:r>
            <a:r>
              <a:rPr lang="en-US" dirty="0"/>
              <a:t> y del </a:t>
            </a:r>
            <a:r>
              <a:rPr lang="en-US" dirty="0" err="1"/>
              <a:t>liderazgo</a:t>
            </a:r>
            <a:r>
              <a:rPr lang="en-US" dirty="0"/>
              <a:t> </a:t>
            </a:r>
            <a:r>
              <a:rPr lang="en-US" dirty="0" err="1"/>
              <a:t>apropiado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iglesia</a:t>
            </a:r>
            <a:endParaRPr lang="en-US" dirty="0"/>
          </a:p>
          <a:p>
            <a:endParaRPr lang="en-US" dirty="0"/>
          </a:p>
          <a:p>
            <a:r>
              <a:rPr lang="en-US" dirty="0"/>
              <a:t>Palabras clave: diligencia, </a:t>
            </a:r>
            <a:r>
              <a:rPr lang="en-US" dirty="0" err="1"/>
              <a:t>vigilancia</a:t>
            </a:r>
            <a:r>
              <a:rPr lang="en-US" dirty="0"/>
              <a:t>, </a:t>
            </a:r>
            <a:r>
              <a:rPr lang="en-US" dirty="0" err="1"/>
              <a:t>fuerza</a:t>
            </a:r>
            <a:r>
              <a:rPr lang="en-US" dirty="0"/>
              <a:t>, </a:t>
            </a:r>
            <a:r>
              <a:rPr lang="en-US" dirty="0" err="1"/>
              <a:t>compromiso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77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379DC7-7FDD-1C4E-F10A-85493DF1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Timoteo</a:t>
            </a:r>
            <a:r>
              <a:rPr lang="en-US" dirty="0"/>
              <a:t>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B12CAD-50B2-A411-8C5E-1AE408690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dedicación</a:t>
            </a:r>
            <a:r>
              <a:rPr lang="en-US" dirty="0"/>
              <a:t> al </a:t>
            </a:r>
            <a:r>
              <a:rPr lang="en-US" dirty="0" err="1"/>
              <a:t>ministerio</a:t>
            </a:r>
            <a:endParaRPr lang="en-US" dirty="0"/>
          </a:p>
          <a:p>
            <a:endParaRPr lang="en-US" dirty="0"/>
          </a:p>
          <a:p>
            <a:r>
              <a:rPr lang="en-US" dirty="0"/>
              <a:t>Palabras clave: </a:t>
            </a:r>
            <a:r>
              <a:rPr lang="en-US" dirty="0" err="1"/>
              <a:t>lucha</a:t>
            </a:r>
            <a:r>
              <a:rPr lang="en-US" dirty="0"/>
              <a:t>, encomienda, </a:t>
            </a:r>
            <a:r>
              <a:rPr lang="en-US" dirty="0" err="1"/>
              <a:t>instruir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06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0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xmlns="" id="{1CDD8E39-EA14-4679-9655-1BFF5A7B63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6FC6B64-0EFA-D951-4B1B-C73C74A14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t="2353" b="7285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629E1-B829-1E38-5279-B6D6C535F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512557"/>
            <a:ext cx="5552090" cy="11918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Primer viaje misionero de Pablo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EB071A-9B40-CA94-0B49-B36A7910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01709" y="4811636"/>
            <a:ext cx="6144485" cy="204635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200" b="1" dirty="0"/>
              <a:t>A </a:t>
            </a:r>
            <a:r>
              <a:rPr lang="en-US" sz="3200" b="1" dirty="0" err="1"/>
              <a:t>veces</a:t>
            </a:r>
            <a:r>
              <a:rPr lang="en-US" sz="3200" b="1" dirty="0"/>
              <a:t>, </a:t>
            </a:r>
            <a:r>
              <a:rPr lang="en-US" sz="3200" b="1" dirty="0" err="1"/>
              <a:t>encontraron</a:t>
            </a:r>
            <a:r>
              <a:rPr lang="en-US" sz="3200" b="1" dirty="0"/>
              <a:t> </a:t>
            </a:r>
            <a:r>
              <a:rPr lang="en-US" sz="3200" b="1" dirty="0" err="1"/>
              <a:t>oposición</a:t>
            </a:r>
            <a:endParaRPr lang="en-US" sz="3200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200" b="1" dirty="0"/>
              <a:t>se </a:t>
            </a:r>
            <a:r>
              <a:rPr lang="en-US" sz="3200" b="1" dirty="0" err="1"/>
              <a:t>iban</a:t>
            </a:r>
            <a:r>
              <a:rPr lang="en-US" sz="3200" b="1" dirty="0"/>
              <a:t> a </a:t>
            </a:r>
            <a:r>
              <a:rPr lang="en-US" sz="3200" b="1" dirty="0" err="1"/>
              <a:t>otra</a:t>
            </a:r>
            <a:r>
              <a:rPr lang="en-US" sz="3200" b="1" dirty="0"/>
              <a:t> ciudad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94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B6ADAB-6F6D-ACE7-7C6E-303E98A8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Tito: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FF0396-E45A-8DC6-B3FE-545B96A94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Poniendo</a:t>
            </a:r>
            <a:r>
              <a:rPr lang="en-US" dirty="0"/>
              <a:t> </a:t>
            </a:r>
            <a:r>
              <a:rPr lang="en-US" dirty="0" err="1"/>
              <a:t>orden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iglesia</a:t>
            </a:r>
            <a:r>
              <a:rPr lang="en-US" dirty="0"/>
              <a:t> de Creta</a:t>
            </a:r>
          </a:p>
          <a:p>
            <a:endParaRPr lang="en-US" dirty="0"/>
          </a:p>
          <a:p>
            <a:r>
              <a:rPr lang="en-US" dirty="0"/>
              <a:t>Palabras clave: diligencia, </a:t>
            </a:r>
            <a:r>
              <a:rPr lang="en-US" dirty="0" err="1"/>
              <a:t>compromiso</a:t>
            </a:r>
            <a:r>
              <a:rPr lang="en-US" dirty="0"/>
              <a:t>, </a:t>
            </a:r>
            <a:r>
              <a:rPr lang="en-US" dirty="0" err="1"/>
              <a:t>responsabilidad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84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2F460-6178-4B85-FE4B-65EBCC567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Filemón</a:t>
            </a:r>
            <a:r>
              <a:rPr lang="en-US" dirty="0"/>
              <a:t>: </a:t>
            </a:r>
            <a:r>
              <a:rPr lang="en-US" dirty="0" err="1"/>
              <a:t>temas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8D1A95-495D-0E9E-3125-BCD348D7B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Amor fraternal</a:t>
            </a:r>
          </a:p>
          <a:p>
            <a:endParaRPr lang="en-US" dirty="0"/>
          </a:p>
          <a:p>
            <a:r>
              <a:rPr lang="en-US" dirty="0"/>
              <a:t>Palabras clave: </a:t>
            </a:r>
            <a:r>
              <a:rPr lang="en-US" dirty="0" err="1"/>
              <a:t>hermano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19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DA8886A6-5426-494B-96D8-D962D2BA0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A3ED336-C09E-46E8-9774-B977D15FC5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C696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2FB1A6-7482-4891-AF9F-D421F5A1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Aportes de Pablo para la iglesia de Cristo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51F6349A-BDEA-B3F7-663D-501CFACFC5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758254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5675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7986D-3C2B-488D-BF10-7DD802E31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Aportes</a:t>
            </a:r>
            <a:r>
              <a:rPr lang="en-US" dirty="0"/>
              <a:t> de Pablo para la </a:t>
            </a:r>
            <a:r>
              <a:rPr lang="en-US" dirty="0" err="1"/>
              <a:t>iglesia</a:t>
            </a:r>
            <a:r>
              <a:rPr lang="en-US" dirty="0"/>
              <a:t> de Cristo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F53CA217-D4FC-A760-BB87-214673788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410895"/>
              </p:ext>
            </p:extLst>
          </p:nvPr>
        </p:nvGraphicFramePr>
        <p:xfrm>
          <a:off x="838200" y="2011680"/>
          <a:ext cx="1051560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4762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2C40CA-F1CF-4B5C-B73A-0FD536C0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Aportes de Pablo para la iglesia de Cristo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8D88F9C5-D28A-FB86-2A69-943F4C767F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10515600" cy="4892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1799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08862E-B9FA-412B-AB8B-29E9DD01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Frutos</a:t>
            </a:r>
            <a:r>
              <a:rPr lang="en-US" dirty="0"/>
              <a:t> que </a:t>
            </a:r>
            <a:r>
              <a:rPr lang="en-US" dirty="0" err="1"/>
              <a:t>produjo</a:t>
            </a:r>
            <a:r>
              <a:rPr lang="en-US" dirty="0"/>
              <a:t> la </a:t>
            </a:r>
            <a:r>
              <a:rPr lang="en-US" dirty="0" err="1"/>
              <a:t>conversión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5A22FF-3921-4D7C-9A04-7055EC8D7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3480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Antes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910060F-40E7-4B50-80E8-8B025EB97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24925"/>
            <a:ext cx="4937760" cy="4052856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Perseguidor</a:t>
            </a:r>
            <a:r>
              <a:rPr lang="en-US" dirty="0"/>
              <a:t> de la </a:t>
            </a:r>
            <a:r>
              <a:rPr lang="en-US" dirty="0" err="1"/>
              <a:t>iglesia</a:t>
            </a:r>
            <a:endParaRPr lang="en-US" dirty="0"/>
          </a:p>
          <a:p>
            <a:r>
              <a:rPr lang="en-US" dirty="0" err="1"/>
              <a:t>Creía</a:t>
            </a:r>
            <a:r>
              <a:rPr lang="en-US" dirty="0"/>
              <a:t> solo </a:t>
            </a:r>
            <a:r>
              <a:rPr lang="en-US" dirty="0" err="1"/>
              <a:t>en</a:t>
            </a:r>
            <a:r>
              <a:rPr lang="en-US" dirty="0"/>
              <a:t> la ley para la </a:t>
            </a:r>
            <a:r>
              <a:rPr lang="en-US" dirty="0" err="1"/>
              <a:t>salvación</a:t>
            </a:r>
            <a:endParaRPr lang="en-US" dirty="0"/>
          </a:p>
          <a:p>
            <a:r>
              <a:rPr lang="en-US" dirty="0"/>
              <a:t>Negar las </a:t>
            </a:r>
            <a:r>
              <a:rPr lang="en-US" dirty="0" err="1"/>
              <a:t>buenas</a:t>
            </a:r>
            <a:r>
              <a:rPr lang="en-US" dirty="0"/>
              <a:t> </a:t>
            </a:r>
            <a:r>
              <a:rPr lang="en-US" dirty="0" err="1"/>
              <a:t>nuevas</a:t>
            </a:r>
            <a:r>
              <a:rPr lang="en-US" dirty="0"/>
              <a:t> de </a:t>
            </a:r>
            <a:r>
              <a:rPr lang="en-US" dirty="0" err="1"/>
              <a:t>salvación</a:t>
            </a:r>
            <a:endParaRPr lang="en-US" dirty="0"/>
          </a:p>
          <a:p>
            <a:r>
              <a:rPr lang="en-US" dirty="0" err="1"/>
              <a:t>Arrestó</a:t>
            </a:r>
            <a:r>
              <a:rPr lang="en-US" dirty="0"/>
              <a:t> a </a:t>
            </a:r>
            <a:r>
              <a:rPr lang="en-US" dirty="0" err="1"/>
              <a:t>muchos</a:t>
            </a:r>
            <a:r>
              <a:rPr lang="en-US" dirty="0"/>
              <a:t> del Camino</a:t>
            </a:r>
          </a:p>
          <a:p>
            <a:r>
              <a:rPr lang="en-US" dirty="0" err="1"/>
              <a:t>Buscaba</a:t>
            </a:r>
            <a:r>
              <a:rPr lang="en-US" dirty="0"/>
              <a:t> cartas para </a:t>
            </a:r>
            <a:r>
              <a:rPr lang="en-US" dirty="0" err="1"/>
              <a:t>arrestar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del Camino</a:t>
            </a:r>
          </a:p>
          <a:p>
            <a:r>
              <a:rPr lang="en-US" dirty="0"/>
              <a:t>Era un </a:t>
            </a:r>
            <a:r>
              <a:rPr lang="en-US" dirty="0" err="1"/>
              <a:t>líder</a:t>
            </a:r>
            <a:r>
              <a:rPr lang="en-US" dirty="0"/>
              <a:t> </a:t>
            </a:r>
            <a:r>
              <a:rPr lang="en-US" dirty="0" err="1"/>
              <a:t>perverso</a:t>
            </a:r>
            <a:endParaRPr lang="en-US" dirty="0"/>
          </a:p>
          <a:p>
            <a:r>
              <a:rPr lang="en-US" dirty="0" err="1"/>
              <a:t>Legalista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15C29ED-07C9-4635-A503-7D5CD3458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513245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Después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59C37FAF-1050-4F3D-9362-558D5B077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2690107"/>
            <a:ext cx="4937760" cy="3846378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Fundador</a:t>
            </a:r>
            <a:r>
              <a:rPr lang="en-US" dirty="0"/>
              <a:t> de Iglesias</a:t>
            </a:r>
          </a:p>
          <a:p>
            <a:r>
              <a:rPr lang="en-US" dirty="0"/>
              <a:t>Cree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fe</a:t>
            </a:r>
            <a:r>
              <a:rPr lang="en-US" dirty="0"/>
              <a:t> para la </a:t>
            </a:r>
            <a:r>
              <a:rPr lang="en-US" dirty="0" err="1"/>
              <a:t>salvación</a:t>
            </a:r>
            <a:endParaRPr lang="en-US" dirty="0"/>
          </a:p>
          <a:p>
            <a:r>
              <a:rPr lang="en-US" dirty="0"/>
              <a:t>Promotor del </a:t>
            </a:r>
            <a:r>
              <a:rPr lang="en-US" dirty="0" err="1"/>
              <a:t>evangelio</a:t>
            </a:r>
            <a:r>
              <a:rPr lang="en-US" dirty="0"/>
              <a:t> de Cristo</a:t>
            </a:r>
          </a:p>
          <a:p>
            <a:r>
              <a:rPr lang="en-US" dirty="0" err="1"/>
              <a:t>Enseñó</a:t>
            </a:r>
            <a:r>
              <a:rPr lang="en-US" dirty="0"/>
              <a:t> y </a:t>
            </a:r>
            <a:r>
              <a:rPr lang="en-US" dirty="0" err="1"/>
              <a:t>pastoreó</a:t>
            </a:r>
            <a:r>
              <a:rPr lang="en-US" dirty="0"/>
              <a:t> a </a:t>
            </a:r>
            <a:r>
              <a:rPr lang="en-US" dirty="0" err="1"/>
              <a:t>muchos</a:t>
            </a:r>
            <a:r>
              <a:rPr lang="en-US" dirty="0"/>
              <a:t> </a:t>
            </a:r>
            <a:r>
              <a:rPr lang="en-US" dirty="0" err="1"/>
              <a:t>líderes</a:t>
            </a:r>
            <a:r>
              <a:rPr lang="en-US" dirty="0"/>
              <a:t> del Camino</a:t>
            </a:r>
          </a:p>
          <a:p>
            <a:r>
              <a:rPr lang="en-US" dirty="0"/>
              <a:t>Escribe cartas </a:t>
            </a:r>
            <a:r>
              <a:rPr lang="en-US" dirty="0" err="1"/>
              <a:t>evangelizadoras</a:t>
            </a:r>
            <a:r>
              <a:rPr lang="en-US" dirty="0"/>
              <a:t> para </a:t>
            </a:r>
            <a:r>
              <a:rPr lang="en-US" dirty="0" err="1"/>
              <a:t>enseñar</a:t>
            </a:r>
            <a:r>
              <a:rPr lang="en-US" dirty="0"/>
              <a:t>, </a:t>
            </a:r>
            <a:r>
              <a:rPr lang="en-US" dirty="0" err="1"/>
              <a:t>orientar</a:t>
            </a:r>
            <a:r>
              <a:rPr lang="en-US" dirty="0"/>
              <a:t> y </a:t>
            </a:r>
            <a:r>
              <a:rPr lang="en-US" dirty="0" err="1"/>
              <a:t>corregir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del </a:t>
            </a:r>
            <a:r>
              <a:rPr lang="en-US" dirty="0" err="1"/>
              <a:t>camino</a:t>
            </a:r>
            <a:endParaRPr lang="en-US" dirty="0"/>
          </a:p>
          <a:p>
            <a:r>
              <a:rPr lang="en-US" dirty="0" err="1"/>
              <a:t>Líder</a:t>
            </a:r>
            <a:r>
              <a:rPr lang="en-US" dirty="0"/>
              <a:t> que dirige la </a:t>
            </a:r>
            <a:r>
              <a:rPr lang="en-US" dirty="0" err="1"/>
              <a:t>expansión</a:t>
            </a:r>
            <a:r>
              <a:rPr lang="en-US" dirty="0"/>
              <a:t> de la </a:t>
            </a:r>
            <a:r>
              <a:rPr lang="en-US" dirty="0" err="1"/>
              <a:t>obra</a:t>
            </a:r>
            <a:r>
              <a:rPr lang="en-US" dirty="0"/>
              <a:t> de Cristo</a:t>
            </a:r>
          </a:p>
          <a:p>
            <a:r>
              <a:rPr lang="en-US" dirty="0"/>
              <a:t>Cree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redención</a:t>
            </a:r>
            <a:r>
              <a:rPr lang="en-US" dirty="0"/>
              <a:t> y </a:t>
            </a:r>
            <a:r>
              <a:rPr lang="en-US" dirty="0" err="1"/>
              <a:t>justificación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 </a:t>
            </a:r>
            <a:r>
              <a:rPr lang="en-US" dirty="0" err="1"/>
              <a:t>fe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9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4B04273-AE2A-4676-98D5-85D0D238C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8A68847-134F-4AF1-B1C6-332344C9C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rgbClr val="C6969E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529C5C-A209-4730-A963-8376C4276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bibliográficos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DA7225-B62D-440C-865A-5EB4A784D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745"/>
            <a:ext cx="10515600" cy="531531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400" dirty="0" err="1"/>
              <a:t>Calcada</a:t>
            </a:r>
            <a:r>
              <a:rPr lang="en-US" sz="1400" dirty="0"/>
              <a:t>, S. Leticia, ed. </a:t>
            </a:r>
            <a:r>
              <a:rPr lang="en-US" sz="1400" i="1" dirty="0" err="1"/>
              <a:t>Diccionario</a:t>
            </a:r>
            <a:r>
              <a:rPr lang="en-US" sz="1400" i="1" dirty="0"/>
              <a:t> </a:t>
            </a:r>
            <a:r>
              <a:rPr lang="en-US" sz="1400" i="1" dirty="0" err="1"/>
              <a:t>bíblico</a:t>
            </a:r>
            <a:r>
              <a:rPr lang="en-US" sz="1400" i="1" dirty="0"/>
              <a:t> </a:t>
            </a:r>
            <a:r>
              <a:rPr lang="en-US" sz="1400" i="1" dirty="0" err="1"/>
              <a:t>Ilustrado</a:t>
            </a:r>
            <a:r>
              <a:rPr lang="en-US" sz="1400" i="1" dirty="0"/>
              <a:t> Holman</a:t>
            </a:r>
            <a:r>
              <a:rPr lang="en-US" sz="1400" dirty="0"/>
              <a:t>. B&amp;H </a:t>
            </a:r>
            <a:r>
              <a:rPr lang="en-US" sz="1400" dirty="0" err="1"/>
              <a:t>español</a:t>
            </a:r>
            <a:r>
              <a:rPr lang="en-US" sz="1400" dirty="0"/>
              <a:t>, 2014.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      1164-1170.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Carson, D.A. y Douglas J Moo. “</a:t>
            </a:r>
            <a:r>
              <a:rPr lang="en-US" sz="1400" dirty="0" err="1"/>
              <a:t>Capítulo</a:t>
            </a:r>
            <a:r>
              <a:rPr lang="en-US" sz="1400" dirty="0"/>
              <a:t> 8: Pablo: </a:t>
            </a:r>
            <a:r>
              <a:rPr lang="en-US" sz="1400" dirty="0" err="1"/>
              <a:t>apóstol</a:t>
            </a:r>
            <a:r>
              <a:rPr lang="en-US" sz="1400" dirty="0"/>
              <a:t> y </a:t>
            </a:r>
            <a:r>
              <a:rPr lang="en-US" sz="1400" dirty="0" err="1"/>
              <a:t>teólogo</a:t>
            </a:r>
            <a:r>
              <a:rPr lang="en-US" sz="1400" dirty="0"/>
              <a:t>”. </a:t>
            </a:r>
            <a:r>
              <a:rPr lang="en-US" sz="1400" i="1" dirty="0"/>
              <a:t>Una </a:t>
            </a:r>
            <a:r>
              <a:rPr lang="en-US" sz="1400" i="1" dirty="0" err="1"/>
              <a:t>introducción</a:t>
            </a:r>
            <a:r>
              <a:rPr lang="en-US" sz="1400" i="1" dirty="0"/>
              <a:t> al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i="1" dirty="0"/>
              <a:t>      Nuevo </a:t>
            </a:r>
            <a:r>
              <a:rPr lang="en-US" sz="1400" i="1" dirty="0" err="1"/>
              <a:t>Testamento</a:t>
            </a:r>
            <a:r>
              <a:rPr lang="en-US" sz="1400" dirty="0"/>
              <a:t>. CLIE, 2005. 289-324.</a:t>
            </a:r>
          </a:p>
          <a:p>
            <a:pPr>
              <a:lnSpc>
                <a:spcPct val="90000"/>
              </a:lnSpc>
            </a:pPr>
            <a:r>
              <a:rPr lang="en-US" sz="1400" i="1" dirty="0" err="1"/>
              <a:t>Diccionario</a:t>
            </a:r>
            <a:r>
              <a:rPr lang="en-US" sz="1400" i="1" dirty="0"/>
              <a:t> </a:t>
            </a:r>
            <a:r>
              <a:rPr lang="en-US" sz="1400" i="1" dirty="0" err="1"/>
              <a:t>bíblico</a:t>
            </a:r>
            <a:r>
              <a:rPr lang="en-US" sz="1400" i="1" dirty="0"/>
              <a:t> </a:t>
            </a:r>
            <a:r>
              <a:rPr lang="en-US" sz="1400" i="1" dirty="0" err="1"/>
              <a:t>ilustrado</a:t>
            </a:r>
            <a:r>
              <a:rPr lang="en-US" sz="1400" i="1" dirty="0"/>
              <a:t> Holman</a:t>
            </a:r>
            <a:r>
              <a:rPr lang="en-US" sz="1400" dirty="0"/>
              <a:t>. B&amp;H Publishing Group, 2014.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Edersheim</a:t>
            </a:r>
            <a:r>
              <a:rPr lang="en-US" sz="1400" dirty="0"/>
              <a:t>, Alfred. </a:t>
            </a:r>
            <a:r>
              <a:rPr lang="en-US" sz="1400" i="1" dirty="0" err="1"/>
              <a:t>Usos</a:t>
            </a:r>
            <a:r>
              <a:rPr lang="en-US" sz="1400" i="1" dirty="0"/>
              <a:t> y </a:t>
            </a:r>
            <a:r>
              <a:rPr lang="en-US" sz="1400" i="1" dirty="0" err="1"/>
              <a:t>costumbres</a:t>
            </a:r>
            <a:r>
              <a:rPr lang="en-US" sz="1400" i="1" dirty="0"/>
              <a:t> de </a:t>
            </a:r>
            <a:r>
              <a:rPr lang="en-US" sz="1400" i="1" dirty="0" err="1"/>
              <a:t>los</a:t>
            </a:r>
            <a:r>
              <a:rPr lang="en-US" sz="1400" i="1" dirty="0"/>
              <a:t> </a:t>
            </a:r>
            <a:r>
              <a:rPr lang="en-US" sz="1400" i="1" dirty="0" err="1"/>
              <a:t>judíos</a:t>
            </a:r>
            <a:r>
              <a:rPr lang="en-US" sz="1400" i="1" dirty="0"/>
              <a:t> </a:t>
            </a:r>
            <a:r>
              <a:rPr lang="en-US" sz="1400" i="1" dirty="0" err="1"/>
              <a:t>en</a:t>
            </a:r>
            <a:r>
              <a:rPr lang="en-US" sz="1400" i="1" dirty="0"/>
              <a:t> </a:t>
            </a:r>
            <a:r>
              <a:rPr lang="en-US" sz="1400" i="1" dirty="0" err="1"/>
              <a:t>los</a:t>
            </a:r>
            <a:r>
              <a:rPr lang="en-US" sz="1400" i="1" dirty="0"/>
              <a:t> </a:t>
            </a:r>
            <a:r>
              <a:rPr lang="en-US" sz="1400" i="1" dirty="0" err="1"/>
              <a:t>tiempos</a:t>
            </a:r>
            <a:r>
              <a:rPr lang="en-US" sz="1400" i="1" dirty="0"/>
              <a:t> de Cristo</a:t>
            </a:r>
            <a:r>
              <a:rPr lang="en-US" sz="1400" dirty="0"/>
              <a:t>. </a:t>
            </a:r>
            <a:r>
              <a:rPr lang="en-US" sz="1400" dirty="0" err="1"/>
              <a:t>Clie</a:t>
            </a:r>
            <a:r>
              <a:rPr lang="en-US" sz="14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Elwell, W, ed. </a:t>
            </a:r>
            <a:r>
              <a:rPr lang="en-US" sz="1400" i="1" dirty="0" err="1"/>
              <a:t>Diccionario</a:t>
            </a:r>
            <a:r>
              <a:rPr lang="en-US" sz="1400" i="1" dirty="0"/>
              <a:t> </a:t>
            </a:r>
            <a:r>
              <a:rPr lang="en-US" sz="1400" i="1" dirty="0" err="1"/>
              <a:t>teólógico</a:t>
            </a:r>
            <a:r>
              <a:rPr lang="en-US" sz="1400" i="1" dirty="0"/>
              <a:t> de la Biblia</a:t>
            </a:r>
            <a:r>
              <a:rPr lang="en-US" sz="1400" dirty="0"/>
              <a:t>. Caribe, 2005. 635-40.(original 1995).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Fitzmyer</a:t>
            </a:r>
            <a:r>
              <a:rPr lang="en-US" sz="1400" dirty="0"/>
              <a:t>, Joseph A. SJ. 46 “Vida de San Pablo”. </a:t>
            </a:r>
            <a:r>
              <a:rPr lang="en-US" sz="1400" i="1" dirty="0" err="1"/>
              <a:t>Comentario</a:t>
            </a:r>
            <a:r>
              <a:rPr lang="en-US" sz="1400" i="1" dirty="0"/>
              <a:t> </a:t>
            </a:r>
            <a:r>
              <a:rPr lang="en-US" sz="1400" i="1" dirty="0" err="1"/>
              <a:t>bíblico</a:t>
            </a:r>
            <a:r>
              <a:rPr lang="en-US" sz="1400" i="1" dirty="0"/>
              <a:t> San </a:t>
            </a:r>
            <a:r>
              <a:rPr lang="en-US" sz="1400" i="1" dirty="0" err="1"/>
              <a:t>Jerónimo</a:t>
            </a:r>
            <a:r>
              <a:rPr lang="en-US" sz="1400" dirty="0"/>
              <a:t>. 1978.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       547-64.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Hayford, Jack W. ed. y </a:t>
            </a:r>
            <a:r>
              <a:rPr lang="en-US" sz="1400" dirty="0" err="1"/>
              <a:t>otros</a:t>
            </a:r>
            <a:r>
              <a:rPr lang="en-US" sz="1400" dirty="0"/>
              <a:t>. </a:t>
            </a:r>
            <a:r>
              <a:rPr lang="en-US" sz="1400" i="1" dirty="0"/>
              <a:t>Biblia </a:t>
            </a:r>
            <a:r>
              <a:rPr lang="en-US" sz="1400" i="1" dirty="0" err="1"/>
              <a:t>Plenitud</a:t>
            </a:r>
            <a:r>
              <a:rPr lang="en-US" sz="1400" i="1" dirty="0"/>
              <a:t>.</a:t>
            </a:r>
            <a:r>
              <a:rPr lang="en-US" sz="1400" dirty="0"/>
              <a:t> Reina Valera, 1960. Grupo Nelson, 2007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Ladd, George </a:t>
            </a:r>
            <a:r>
              <a:rPr lang="en-US" sz="1400" dirty="0" err="1"/>
              <a:t>Eldom</a:t>
            </a:r>
            <a:r>
              <a:rPr lang="en-US" sz="1400" dirty="0"/>
              <a:t>. “</a:t>
            </a:r>
            <a:r>
              <a:rPr lang="en-US" sz="1400" dirty="0" err="1"/>
              <a:t>Cuarta</a:t>
            </a:r>
            <a:r>
              <a:rPr lang="en-US" sz="1400" dirty="0"/>
              <a:t> </a:t>
            </a:r>
            <a:r>
              <a:rPr lang="en-US" sz="1400" dirty="0" err="1"/>
              <a:t>parte</a:t>
            </a:r>
            <a:r>
              <a:rPr lang="en-US" sz="1400" dirty="0"/>
              <a:t>: Pablo”. </a:t>
            </a:r>
            <a:r>
              <a:rPr lang="en-US" sz="1400" i="1" dirty="0" err="1"/>
              <a:t>Teología</a:t>
            </a:r>
            <a:r>
              <a:rPr lang="en-US" sz="1400" i="1" dirty="0"/>
              <a:t> del Nuevo </a:t>
            </a:r>
            <a:r>
              <a:rPr lang="en-US" sz="1400" i="1" dirty="0" err="1"/>
              <a:t>Testamento</a:t>
            </a:r>
            <a:r>
              <a:rPr lang="en-US" sz="1400" dirty="0"/>
              <a:t>. CLIE 2002.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       491-653. (original 1993).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Maier, Paul L (</a:t>
            </a:r>
            <a:r>
              <a:rPr lang="en-US" sz="1400" dirty="0" err="1"/>
              <a:t>adpt</a:t>
            </a:r>
            <a:r>
              <a:rPr lang="en-US" sz="1400" dirty="0"/>
              <a:t>).  </a:t>
            </a:r>
            <a:r>
              <a:rPr lang="en-US" sz="1400" i="1" dirty="0" err="1"/>
              <a:t>Josefo</a:t>
            </a:r>
            <a:r>
              <a:rPr lang="en-US" sz="1400" i="1" dirty="0"/>
              <a:t>, </a:t>
            </a:r>
            <a:r>
              <a:rPr lang="en-US" sz="1400" i="1" dirty="0" err="1"/>
              <a:t>los</a:t>
            </a:r>
            <a:r>
              <a:rPr lang="en-US" sz="1400" i="1" dirty="0"/>
              <a:t> </a:t>
            </a:r>
            <a:r>
              <a:rPr lang="en-US" sz="1400" i="1" dirty="0" err="1"/>
              <a:t>escritos</a:t>
            </a:r>
            <a:r>
              <a:rPr lang="en-US" sz="1400" i="1" dirty="0"/>
              <a:t> </a:t>
            </a:r>
            <a:r>
              <a:rPr lang="en-US" sz="1400" i="1" dirty="0" err="1"/>
              <a:t>esenciales</a:t>
            </a:r>
            <a:r>
              <a:rPr lang="en-US" sz="1400" dirty="0"/>
              <a:t>. </a:t>
            </a:r>
            <a:r>
              <a:rPr lang="en-US" sz="1400" dirty="0" err="1"/>
              <a:t>Portavoz</a:t>
            </a:r>
            <a:r>
              <a:rPr lang="en-US" sz="1400" dirty="0"/>
              <a:t>, 1988.</a:t>
            </a:r>
          </a:p>
          <a:p>
            <a:pPr>
              <a:lnSpc>
                <a:spcPct val="90000"/>
              </a:lnSpc>
            </a:pPr>
            <a:r>
              <a:rPr lang="en-US" sz="1400" i="1" dirty="0"/>
              <a:t>Santa Biblia </a:t>
            </a:r>
            <a:r>
              <a:rPr lang="en-US" sz="1400" dirty="0"/>
              <a:t>(</a:t>
            </a:r>
            <a:r>
              <a:rPr lang="en-US" sz="1400" dirty="0" err="1"/>
              <a:t>Edición</a:t>
            </a:r>
            <a:r>
              <a:rPr lang="en-US" sz="1400" dirty="0"/>
              <a:t> de </a:t>
            </a:r>
            <a:r>
              <a:rPr lang="en-US" sz="1400" dirty="0" err="1"/>
              <a:t>Estudio</a:t>
            </a:r>
            <a:r>
              <a:rPr lang="en-US" sz="1400" dirty="0"/>
              <a:t> RV1995). </a:t>
            </a:r>
            <a:r>
              <a:rPr lang="en-US" sz="1400" dirty="0" err="1"/>
              <a:t>Sociedades</a:t>
            </a:r>
            <a:r>
              <a:rPr lang="en-US" sz="1400" dirty="0"/>
              <a:t> </a:t>
            </a:r>
            <a:r>
              <a:rPr lang="en-US" sz="1400" dirty="0" err="1"/>
              <a:t>Bíblicas</a:t>
            </a:r>
            <a:r>
              <a:rPr lang="en-US" sz="1400" dirty="0"/>
              <a:t> </a:t>
            </a:r>
            <a:r>
              <a:rPr lang="en-US" sz="1400" dirty="0" err="1"/>
              <a:t>Unidas</a:t>
            </a:r>
            <a:r>
              <a:rPr lang="en-US" sz="1400" dirty="0"/>
              <a:t>, 1995.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Vidal, César. </a:t>
            </a:r>
            <a:r>
              <a:rPr lang="en-US" sz="1400" i="1" dirty="0"/>
              <a:t>Pablo, </a:t>
            </a:r>
            <a:r>
              <a:rPr lang="en-US" sz="1400" i="1" dirty="0" err="1"/>
              <a:t>el</a:t>
            </a:r>
            <a:r>
              <a:rPr lang="en-US" sz="1400" i="1" dirty="0"/>
              <a:t> </a:t>
            </a:r>
            <a:r>
              <a:rPr lang="en-US" sz="1400" i="1" dirty="0" err="1"/>
              <a:t>judío</a:t>
            </a:r>
            <a:r>
              <a:rPr lang="en-US" sz="1400" i="1" dirty="0"/>
              <a:t> de </a:t>
            </a:r>
            <a:r>
              <a:rPr lang="en-US" sz="1400" i="1" dirty="0" err="1"/>
              <a:t>Tarso</a:t>
            </a:r>
            <a:r>
              <a:rPr lang="en-US" sz="1400" dirty="0"/>
              <a:t>. </a:t>
            </a:r>
            <a:r>
              <a:rPr lang="en-US" sz="1400" dirty="0" err="1"/>
              <a:t>Algaba</a:t>
            </a:r>
            <a:r>
              <a:rPr lang="en-US" sz="1400" dirty="0"/>
              <a:t>, 2006.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/>
              <a:t>      ---.</a:t>
            </a:r>
            <a:r>
              <a:rPr lang="en-US" sz="1400" i="1" dirty="0" err="1"/>
              <a:t>Apóstol</a:t>
            </a:r>
            <a:r>
              <a:rPr lang="en-US" sz="1400" i="1" dirty="0"/>
              <a:t> para las </a:t>
            </a:r>
            <a:r>
              <a:rPr lang="en-US" sz="1400" i="1" dirty="0" err="1"/>
              <a:t>naciones</a:t>
            </a:r>
            <a:r>
              <a:rPr lang="en-US" sz="1400" dirty="0"/>
              <a:t>, </a:t>
            </a:r>
            <a:r>
              <a:rPr lang="en-US" sz="1400" dirty="0" err="1"/>
              <a:t>B&amp;Hespañol</a:t>
            </a:r>
            <a:r>
              <a:rPr lang="en-US" sz="1400" dirty="0"/>
              <a:t>, 2021.</a:t>
            </a:r>
          </a:p>
          <a:p>
            <a:pPr>
              <a:lnSpc>
                <a:spcPct val="90000"/>
              </a:lnSpc>
            </a:pPr>
            <a:r>
              <a:rPr lang="en-US" sz="1400" dirty="0" err="1"/>
              <a:t>Wrigth</a:t>
            </a:r>
            <a:r>
              <a:rPr lang="en-US" sz="1400" dirty="0"/>
              <a:t>, Tom. </a:t>
            </a:r>
            <a:r>
              <a:rPr lang="en-US" sz="1400" i="1" dirty="0"/>
              <a:t>El </a:t>
            </a:r>
            <a:r>
              <a:rPr lang="en-US" sz="1400" i="1" dirty="0" err="1"/>
              <a:t>verdadero</a:t>
            </a:r>
            <a:r>
              <a:rPr lang="en-US" sz="1400" i="1" dirty="0"/>
              <a:t> </a:t>
            </a:r>
            <a:r>
              <a:rPr lang="en-US" sz="1400" i="1" dirty="0" err="1"/>
              <a:t>pensamiento</a:t>
            </a:r>
            <a:r>
              <a:rPr lang="en-US" sz="1400" i="1" dirty="0"/>
              <a:t> de Pablo</a:t>
            </a:r>
            <a:r>
              <a:rPr lang="en-US" sz="1400" dirty="0"/>
              <a:t>: CLIE,1977.</a:t>
            </a:r>
          </a:p>
        </p:txBody>
      </p:sp>
    </p:spTree>
    <p:extLst>
      <p:ext uri="{BB962C8B-B14F-4D97-AF65-F5344CB8AC3E}">
        <p14:creationId xmlns:p14="http://schemas.microsoft.com/office/powerpoint/2010/main" val="38105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F3183F3A-CCF5-C070-7EF1-2C514AB62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 </a:t>
            </a:r>
            <a:r>
              <a:rPr lang="en-US" dirty="0" err="1"/>
              <a:t>viaje</a:t>
            </a:r>
            <a:r>
              <a:rPr lang="en-US" dirty="0"/>
              <a:t> de Pablo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7AE45341-7E1F-7AFE-FBF5-E79259AE5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043" y="1329409"/>
            <a:ext cx="7238509" cy="542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61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xmlns="" id="{98DED6BC-9A3E-48D4-AD7C-A56D63F547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6B6E033A-DB2E-49B8-B600-B38E0C280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5070" y="1780058"/>
            <a:ext cx="3781618" cy="289914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rgbClr val="C696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F05E48-CBC6-F4C8-B41B-42570DBD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2064775"/>
            <a:ext cx="3010737" cy="3657600"/>
          </a:xfrm>
        </p:spPr>
        <p:txBody>
          <a:bodyPr>
            <a:normAutofit/>
          </a:bodyPr>
          <a:lstStyle/>
          <a:p>
            <a:r>
              <a:rPr lang="es-ES" sz="2800" dirty="0"/>
              <a:t>Segundo viaje</a:t>
            </a:r>
            <a:br>
              <a:rPr lang="es-ES" sz="2800" dirty="0"/>
            </a:br>
            <a:r>
              <a:rPr lang="es-ES" sz="2800" dirty="0"/>
              <a:t>misionero de</a:t>
            </a:r>
            <a:br>
              <a:rPr lang="es-ES" sz="2800" dirty="0"/>
            </a:br>
            <a:r>
              <a:rPr lang="es-ES" sz="2800" dirty="0"/>
              <a:t>Pablo</a:t>
            </a:r>
            <a:br>
              <a:rPr lang="es-ES" sz="2800" dirty="0"/>
            </a:br>
            <a:r>
              <a:rPr lang="es-ES" sz="2800" dirty="0"/>
              <a:t/>
            </a:r>
            <a:br>
              <a:rPr lang="es-ES" sz="2800" dirty="0"/>
            </a:br>
            <a:r>
              <a:rPr lang="en-US" sz="2800" dirty="0" err="1"/>
              <a:t>Hechos</a:t>
            </a:r>
            <a:r>
              <a:rPr lang="en-US" sz="2800" dirty="0"/>
              <a:t> 15-18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xmlns="" id="{F93971F1-6705-2670-91E1-F195550FCD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512352"/>
              </p:ext>
            </p:extLst>
          </p:nvPr>
        </p:nvGraphicFramePr>
        <p:xfrm>
          <a:off x="4702547" y="171082"/>
          <a:ext cx="6651253" cy="6524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518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xmlns="" id="{E2CFBC99-FB8F-41F7-A81D-A5288D688D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859F9C1-8708-9B52-A1E4-2D23828D8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xmlns="" id="{1EF86BFA-9133-4F6B-98BE-1CBB87EB62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3C30F-4645-8F40-5B65-503E79C0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834174"/>
            <a:ext cx="5257800" cy="1701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Segundo viaje de Pablo</a:t>
            </a:r>
          </a:p>
        </p:txBody>
      </p:sp>
    </p:spTree>
    <p:extLst>
      <p:ext uri="{BB962C8B-B14F-4D97-AF65-F5344CB8AC3E}">
        <p14:creationId xmlns:p14="http://schemas.microsoft.com/office/powerpoint/2010/main" val="4103313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8DED6BC-9A3E-48D4-AD7C-A56D63F547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6B6E033A-DB2E-49B8-B600-B38E0C280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5070" y="1780058"/>
            <a:ext cx="3781618" cy="289914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rgbClr val="C696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81CC9A-0D65-CD9D-B88D-7A133878C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71" y="241874"/>
            <a:ext cx="3734408" cy="5846259"/>
          </a:xfrm>
        </p:spPr>
        <p:txBody>
          <a:bodyPr>
            <a:normAutofit/>
          </a:bodyPr>
          <a:lstStyle/>
          <a:p>
            <a:r>
              <a:rPr lang="en-US" sz="3600" dirty="0" err="1"/>
              <a:t>Tercer</a:t>
            </a:r>
            <a:r>
              <a:rPr lang="en-US" sz="3600" dirty="0"/>
              <a:t> </a:t>
            </a:r>
            <a:r>
              <a:rPr lang="en-US" sz="3600" dirty="0" err="1"/>
              <a:t>viaje</a:t>
            </a:r>
            <a:r>
              <a:rPr lang="en-US" sz="3600" dirty="0"/>
              <a:t> </a:t>
            </a:r>
            <a:r>
              <a:rPr lang="en-US" sz="3600" dirty="0" err="1"/>
              <a:t>misionero</a:t>
            </a:r>
            <a:r>
              <a:rPr lang="en-US" sz="3600" dirty="0"/>
              <a:t> de Pablo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i="0" dirty="0" err="1"/>
              <a:t>Hechos</a:t>
            </a:r>
            <a:r>
              <a:rPr lang="en-US" sz="3600" i="0" dirty="0"/>
              <a:t> 18-21)</a:t>
            </a:r>
            <a:br>
              <a:rPr lang="en-US" sz="3600" i="0" dirty="0"/>
            </a:br>
            <a:r>
              <a:rPr lang="en-US" sz="3600" i="0" dirty="0"/>
              <a:t/>
            </a:r>
            <a:br>
              <a:rPr lang="en-US" sz="3600" i="0" dirty="0"/>
            </a:br>
            <a:r>
              <a:rPr lang="en-US" sz="3600" i="0" dirty="0"/>
              <a:t/>
            </a:r>
            <a:br>
              <a:rPr lang="en-US" sz="3600" i="0" dirty="0"/>
            </a:br>
            <a:r>
              <a:rPr lang="en-US" sz="3600" i="0" dirty="0"/>
              <a:t> Del 53-57 </a:t>
            </a:r>
            <a:r>
              <a:rPr lang="en-US" sz="3600" i="0" dirty="0" err="1"/>
              <a:t>d.C.</a:t>
            </a:r>
            <a:r>
              <a:rPr lang="en-US" sz="3600" i="0" dirty="0"/>
              <a:t/>
            </a:r>
            <a:br>
              <a:rPr lang="en-US" sz="3600" i="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E9D1A4EA-71DF-E83F-544C-8C86C83F7F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911308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1647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98DED6BC-9A3E-48D4-AD7C-A56D63F547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6B6E033A-DB2E-49B8-B600-B38E0C280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5070" y="1780058"/>
            <a:ext cx="3781618" cy="289914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rgbClr val="C696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19D11-8F2C-4DE6-A738-3F830A2B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71" y="1132677"/>
            <a:ext cx="3436608" cy="4560200"/>
          </a:xfrm>
        </p:spPr>
        <p:txBody>
          <a:bodyPr>
            <a:normAutofit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viaje</a:t>
            </a:r>
            <a:r>
              <a:rPr lang="en-US" dirty="0"/>
              <a:t> </a:t>
            </a:r>
            <a:r>
              <a:rPr lang="en-US" dirty="0" err="1"/>
              <a:t>misionero</a:t>
            </a:r>
            <a:r>
              <a:rPr lang="en-US" dirty="0"/>
              <a:t> de Pablo:</a:t>
            </a:r>
            <a:br>
              <a:rPr lang="en-US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15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19234370-9F10-E372-A361-3377F3B287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932563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2295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20CCE-FBC1-320C-A726-3A9648AA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954"/>
          </a:xfrm>
        </p:spPr>
        <p:txBody>
          <a:bodyPr/>
          <a:lstStyle/>
          <a:p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viaje</a:t>
            </a:r>
            <a:r>
              <a:rPr lang="en-US" dirty="0"/>
              <a:t> de Pablo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BD7BBAC-093F-E316-A645-7CC250710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452" y="991092"/>
            <a:ext cx="9047856" cy="581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93250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3D3423"/>
      </a:dk2>
      <a:lt2>
        <a:srgbClr val="E2E8E7"/>
      </a:lt2>
      <a:accent1>
        <a:srgbClr val="C6969E"/>
      </a:accent1>
      <a:accent2>
        <a:srgbClr val="BA8E7F"/>
      </a:accent2>
      <a:accent3>
        <a:srgbClr val="B2A281"/>
      </a:accent3>
      <a:accent4>
        <a:srgbClr val="A3A872"/>
      </a:accent4>
      <a:accent5>
        <a:srgbClr val="95AA81"/>
      </a:accent5>
      <a:accent6>
        <a:srgbClr val="7CAF78"/>
      </a:accent6>
      <a:hlink>
        <a:srgbClr val="568E85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7508</TotalTime>
  <Words>1267</Words>
  <Application>Microsoft Office PowerPoint</Application>
  <PresentationFormat>Widescreen</PresentationFormat>
  <Paragraphs>165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Century Gothic</vt:lpstr>
      <vt:lpstr>Elephant</vt:lpstr>
      <vt:lpstr>BrushVTI</vt:lpstr>
      <vt:lpstr>Viajes misioneros de Pablo y aportes a la iglesia cristiana</vt:lpstr>
      <vt:lpstr>Primer viaje misionero de Pablo  Hechos 13 -14               </vt:lpstr>
      <vt:lpstr>Primer viaje misionero de Pablo</vt:lpstr>
      <vt:lpstr>Primer viaje de Pablo</vt:lpstr>
      <vt:lpstr>Segundo viaje misionero de Pablo  Hechos 15-18</vt:lpstr>
      <vt:lpstr>Segundo viaje de Pablo</vt:lpstr>
      <vt:lpstr>Tercer viaje misionero de Pablo   Hechos 18-21)    Del 53-57 d.C.  </vt:lpstr>
      <vt:lpstr> Tercer viaje misionero de Pablo:   </vt:lpstr>
      <vt:lpstr>Tercer viaje de Pablo</vt:lpstr>
      <vt:lpstr>Tercer viaje misionero de Pablo</vt:lpstr>
      <vt:lpstr>Cuarto viaje misionero de Pablo  Hechos 21:26-34</vt:lpstr>
      <vt:lpstr>Cuarto viaje misionero de Pablo</vt:lpstr>
      <vt:lpstr>Cuarto viaje de Pablo</vt:lpstr>
      <vt:lpstr>Mapa de los cuatro viajes misioneros de Pablo</vt:lpstr>
      <vt:lpstr>Las 13 cartas atribuidas a Pablo o epístolas paulinas</vt:lpstr>
      <vt:lpstr>PowerPoint Presentation</vt:lpstr>
      <vt:lpstr>PowerPoint Presentation</vt:lpstr>
      <vt:lpstr>Escritos de Pablo</vt:lpstr>
      <vt:lpstr>Romanos: Temas</vt:lpstr>
      <vt:lpstr>1 de Corintios: Temas</vt:lpstr>
      <vt:lpstr>2 Corintios: temas</vt:lpstr>
      <vt:lpstr>Gálatas: temas</vt:lpstr>
      <vt:lpstr>Efesios: temas</vt:lpstr>
      <vt:lpstr>Filipenses: temas </vt:lpstr>
      <vt:lpstr>Colosenses: temas</vt:lpstr>
      <vt:lpstr>1 Tesalonisenses: Temas</vt:lpstr>
      <vt:lpstr>2 Tesalonisenses: Temas</vt:lpstr>
      <vt:lpstr>1 Timoteo: temas</vt:lpstr>
      <vt:lpstr>2 Timoteo: temas</vt:lpstr>
      <vt:lpstr>Tito: temas</vt:lpstr>
      <vt:lpstr>Filemón: temas</vt:lpstr>
      <vt:lpstr>Aportes de Pablo para la iglesia de Cristo</vt:lpstr>
      <vt:lpstr>Aportes de Pablo para la iglesia de Cristo</vt:lpstr>
      <vt:lpstr>Aportes de Pablo para la iglesia de Cristo</vt:lpstr>
      <vt:lpstr>Frutos que produjo la conversión</vt:lpstr>
      <vt:lpstr>Recursos bibliográficos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Pablo, de Tarso</dc:title>
  <dc:creator>loida rodriguez</dc:creator>
  <cp:lastModifiedBy>Eliezer Rodriguez</cp:lastModifiedBy>
  <cp:revision>79</cp:revision>
  <dcterms:created xsi:type="dcterms:W3CDTF">2022-02-20T03:23:22Z</dcterms:created>
  <dcterms:modified xsi:type="dcterms:W3CDTF">2022-07-22T00:30:17Z</dcterms:modified>
</cp:coreProperties>
</file>